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70" r:id="rId4"/>
    <p:sldId id="271" r:id="rId5"/>
    <p:sldId id="272" r:id="rId6"/>
    <p:sldId id="274" r:id="rId7"/>
    <p:sldId id="264" r:id="rId8"/>
    <p:sldId id="275" r:id="rId9"/>
    <p:sldId id="256" r:id="rId10"/>
    <p:sldId id="259" r:id="rId11"/>
    <p:sldId id="257" r:id="rId12"/>
    <p:sldId id="263" r:id="rId13"/>
    <p:sldId id="260" r:id="rId14"/>
    <p:sldId id="261" r:id="rId15"/>
    <p:sldId id="262" r:id="rId16"/>
    <p:sldId id="281" r:id="rId17"/>
    <p:sldId id="276" r:id="rId18"/>
    <p:sldId id="280" r:id="rId19"/>
    <p:sldId id="277" r:id="rId20"/>
    <p:sldId id="278" r:id="rId21"/>
    <p:sldId id="282" r:id="rId22"/>
    <p:sldId id="284" r:id="rId23"/>
    <p:sldId id="287" r:id="rId24"/>
    <p:sldId id="285" r:id="rId25"/>
    <p:sldId id="279" r:id="rId26"/>
    <p:sldId id="289" r:id="rId27"/>
    <p:sldId id="288" r:id="rId28"/>
    <p:sldId id="290" r:id="rId29"/>
    <p:sldId id="291" r:id="rId30"/>
    <p:sldId id="283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E99F0-981C-4AEF-AF8B-8E04095E1E29}" v="141" dt="2022-11-12T04:15:06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75" d="100"/>
          <a:sy n="75" d="100"/>
        </p:scale>
        <p:origin x="4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 Evans" userId="0e9fb745-6eb7-4d60-9cd9-a3e063022880" providerId="ADAL" clId="{56AE99F0-981C-4AEF-AF8B-8E04095E1E29}"/>
    <pc:docChg chg="undo custSel addSld delSld modSld sldOrd">
      <pc:chgData name="Phill Evans" userId="0e9fb745-6eb7-4d60-9cd9-a3e063022880" providerId="ADAL" clId="{56AE99F0-981C-4AEF-AF8B-8E04095E1E29}" dt="2022-11-12T04:15:06.961" v="1577"/>
      <pc:docMkLst>
        <pc:docMk/>
      </pc:docMkLst>
      <pc:sldChg chg="modSp ord">
        <pc:chgData name="Phill Evans" userId="0e9fb745-6eb7-4d60-9cd9-a3e063022880" providerId="ADAL" clId="{56AE99F0-981C-4AEF-AF8B-8E04095E1E29}" dt="2022-11-12T03:12:41.244" v="467"/>
        <pc:sldMkLst>
          <pc:docMk/>
          <pc:sldMk cId="1293092122" sldId="256"/>
        </pc:sldMkLst>
        <pc:picChg chg="mod">
          <ac:chgData name="Phill Evans" userId="0e9fb745-6eb7-4d60-9cd9-a3e063022880" providerId="ADAL" clId="{56AE99F0-981C-4AEF-AF8B-8E04095E1E29}" dt="2022-11-12T02:57:19.727" v="316" actId="732"/>
          <ac:picMkLst>
            <pc:docMk/>
            <pc:sldMk cId="1293092122" sldId="256"/>
            <ac:picMk id="1028" creationId="{D3CD906B-1E4C-B297-3F29-8633CD496D7F}"/>
          </ac:picMkLst>
        </pc:picChg>
      </pc:sldChg>
      <pc:sldChg chg="modSp ord">
        <pc:chgData name="Phill Evans" userId="0e9fb745-6eb7-4d60-9cd9-a3e063022880" providerId="ADAL" clId="{56AE99F0-981C-4AEF-AF8B-8E04095E1E29}" dt="2022-11-12T02:56:54.639" v="312" actId="339"/>
        <pc:sldMkLst>
          <pc:docMk/>
          <pc:sldMk cId="2026751293" sldId="257"/>
        </pc:sldMkLst>
        <pc:picChg chg="mod">
          <ac:chgData name="Phill Evans" userId="0e9fb745-6eb7-4d60-9cd9-a3e063022880" providerId="ADAL" clId="{56AE99F0-981C-4AEF-AF8B-8E04095E1E29}" dt="2022-11-12T02:56:54.639" v="312" actId="339"/>
          <ac:picMkLst>
            <pc:docMk/>
            <pc:sldMk cId="2026751293" sldId="257"/>
            <ac:picMk id="2052" creationId="{E60545BB-F26F-D3C3-E7EB-F3AD2CF5E347}"/>
          </ac:picMkLst>
        </pc:picChg>
      </pc:sldChg>
      <pc:sldChg chg="addSp delSp modSp new del mod ord">
        <pc:chgData name="Phill Evans" userId="0e9fb745-6eb7-4d60-9cd9-a3e063022880" providerId="ADAL" clId="{56AE99F0-981C-4AEF-AF8B-8E04095E1E29}" dt="2022-11-12T03:18:54.758" v="592" actId="47"/>
        <pc:sldMkLst>
          <pc:docMk/>
          <pc:sldMk cId="229543359" sldId="258"/>
        </pc:sldMkLst>
        <pc:spChg chg="del mod">
          <ac:chgData name="Phill Evans" userId="0e9fb745-6eb7-4d60-9cd9-a3e063022880" providerId="ADAL" clId="{56AE99F0-981C-4AEF-AF8B-8E04095E1E29}" dt="2022-11-12T03:17:32.421" v="537" actId="478"/>
          <ac:spMkLst>
            <pc:docMk/>
            <pc:sldMk cId="229543359" sldId="258"/>
            <ac:spMk id="2" creationId="{4C1E8B46-D7ED-BF10-1EE3-0E0A809610ED}"/>
          </ac:spMkLst>
        </pc:spChg>
        <pc:spChg chg="del mod">
          <ac:chgData name="Phill Evans" userId="0e9fb745-6eb7-4d60-9cd9-a3e063022880" providerId="ADAL" clId="{56AE99F0-981C-4AEF-AF8B-8E04095E1E29}" dt="2022-11-12T03:14:14.699" v="490" actId="478"/>
          <ac:spMkLst>
            <pc:docMk/>
            <pc:sldMk cId="229543359" sldId="258"/>
            <ac:spMk id="3" creationId="{92469F9A-4543-F85C-19F5-BD809F2ECAEC}"/>
          </ac:spMkLst>
        </pc:spChg>
        <pc:spChg chg="add del mod">
          <ac:chgData name="Phill Evans" userId="0e9fb745-6eb7-4d60-9cd9-a3e063022880" providerId="ADAL" clId="{56AE99F0-981C-4AEF-AF8B-8E04095E1E29}" dt="2022-11-12T03:17:29.837" v="536" actId="478"/>
          <ac:spMkLst>
            <pc:docMk/>
            <pc:sldMk cId="229543359" sldId="258"/>
            <ac:spMk id="5" creationId="{9ADD28F3-B52D-60F1-384C-183B20AE336D}"/>
          </ac:spMkLst>
        </pc:spChg>
        <pc:spChg chg="add mod">
          <ac:chgData name="Phill Evans" userId="0e9fb745-6eb7-4d60-9cd9-a3e063022880" providerId="ADAL" clId="{56AE99F0-981C-4AEF-AF8B-8E04095E1E29}" dt="2022-11-12T03:16:58.324" v="533"/>
          <ac:spMkLst>
            <pc:docMk/>
            <pc:sldMk cId="229543359" sldId="258"/>
            <ac:spMk id="7" creationId="{CEC8FECE-5301-8917-0822-F3AB27EF5B63}"/>
          </ac:spMkLst>
        </pc:spChg>
        <pc:spChg chg="add mod">
          <ac:chgData name="Phill Evans" userId="0e9fb745-6eb7-4d60-9cd9-a3e063022880" providerId="ADAL" clId="{56AE99F0-981C-4AEF-AF8B-8E04095E1E29}" dt="2022-11-12T03:17:32.421" v="537" actId="478"/>
          <ac:spMkLst>
            <pc:docMk/>
            <pc:sldMk cId="229543359" sldId="258"/>
            <ac:spMk id="9" creationId="{DB7B2DF1-EA8B-EA0F-8FA6-99CF551C58E8}"/>
          </ac:spMkLst>
        </pc:spChg>
        <pc:picChg chg="add mod">
          <ac:chgData name="Phill Evans" userId="0e9fb745-6eb7-4d60-9cd9-a3e063022880" providerId="ADAL" clId="{56AE99F0-981C-4AEF-AF8B-8E04095E1E29}" dt="2022-11-12T03:16:58.324" v="533"/>
          <ac:picMkLst>
            <pc:docMk/>
            <pc:sldMk cId="229543359" sldId="258"/>
            <ac:picMk id="6" creationId="{BF090051-9A26-1BF1-AA2A-889BB717988D}"/>
          </ac:picMkLst>
        </pc:picChg>
      </pc:sldChg>
      <pc:sldChg chg="addSp delSp modSp new mod ord setBg">
        <pc:chgData name="Phill Evans" userId="0e9fb745-6eb7-4d60-9cd9-a3e063022880" providerId="ADAL" clId="{56AE99F0-981C-4AEF-AF8B-8E04095E1E29}" dt="2022-11-12T02:56:39.681" v="308"/>
        <pc:sldMkLst>
          <pc:docMk/>
          <pc:sldMk cId="3080703584" sldId="259"/>
        </pc:sldMkLst>
        <pc:spChg chg="del">
          <ac:chgData name="Phill Evans" userId="0e9fb745-6eb7-4d60-9cd9-a3e063022880" providerId="ADAL" clId="{56AE99F0-981C-4AEF-AF8B-8E04095E1E29}" dt="2022-11-12T02:56:19.540" v="305" actId="26606"/>
          <ac:spMkLst>
            <pc:docMk/>
            <pc:sldMk cId="3080703584" sldId="259"/>
            <ac:spMk id="2" creationId="{018D66F1-B28A-7EF0-290D-AA26C6CEA928}"/>
          </ac:spMkLst>
        </pc:spChg>
        <pc:spChg chg="del">
          <ac:chgData name="Phill Evans" userId="0e9fb745-6eb7-4d60-9cd9-a3e063022880" providerId="ADAL" clId="{56AE99F0-981C-4AEF-AF8B-8E04095E1E29}" dt="2022-11-12T02:56:19.540" v="305" actId="26606"/>
          <ac:spMkLst>
            <pc:docMk/>
            <pc:sldMk cId="3080703584" sldId="259"/>
            <ac:spMk id="3" creationId="{B1AA52D4-ACE7-66E9-17D3-E570F3DEF2E3}"/>
          </ac:spMkLst>
        </pc:spChg>
        <pc:spChg chg="add">
          <ac:chgData name="Phill Evans" userId="0e9fb745-6eb7-4d60-9cd9-a3e063022880" providerId="ADAL" clId="{56AE99F0-981C-4AEF-AF8B-8E04095E1E29}" dt="2022-11-12T02:56:19.540" v="305" actId="26606"/>
          <ac:spMkLst>
            <pc:docMk/>
            <pc:sldMk cId="3080703584" sldId="259"/>
            <ac:spMk id="1031" creationId="{B670DBD5-770C-4383-9F54-5B86E86BD5BB}"/>
          </ac:spMkLst>
        </pc:spChg>
        <pc:picChg chg="add mod">
          <ac:chgData name="Phill Evans" userId="0e9fb745-6eb7-4d60-9cd9-a3e063022880" providerId="ADAL" clId="{56AE99F0-981C-4AEF-AF8B-8E04095E1E29}" dt="2022-11-12T02:56:19.540" v="305" actId="26606"/>
          <ac:picMkLst>
            <pc:docMk/>
            <pc:sldMk cId="3080703584" sldId="259"/>
            <ac:picMk id="1026" creationId="{1CB07578-3BFE-BE25-59A1-830D2E62B7FA}"/>
          </ac:picMkLst>
        </pc:picChg>
      </pc:sldChg>
      <pc:sldChg chg="addSp modSp new ord setBg">
        <pc:chgData name="Phill Evans" userId="0e9fb745-6eb7-4d60-9cd9-a3e063022880" providerId="ADAL" clId="{56AE99F0-981C-4AEF-AF8B-8E04095E1E29}" dt="2022-11-12T02:59:00.089" v="334"/>
        <pc:sldMkLst>
          <pc:docMk/>
          <pc:sldMk cId="9247405" sldId="260"/>
        </pc:sldMkLst>
        <pc:picChg chg="add mod">
          <ac:chgData name="Phill Evans" userId="0e9fb745-6eb7-4d60-9cd9-a3e063022880" providerId="ADAL" clId="{56AE99F0-981C-4AEF-AF8B-8E04095E1E29}" dt="2022-11-12T02:58:51.910" v="331" actId="1076"/>
          <ac:picMkLst>
            <pc:docMk/>
            <pc:sldMk cId="9247405" sldId="260"/>
            <ac:picMk id="4" creationId="{18CBD6F3-5557-48D6-2C20-F07AC10FD475}"/>
          </ac:picMkLst>
        </pc:picChg>
      </pc:sldChg>
      <pc:sldChg chg="addSp new">
        <pc:chgData name="Phill Evans" userId="0e9fb745-6eb7-4d60-9cd9-a3e063022880" providerId="ADAL" clId="{56AE99F0-981C-4AEF-AF8B-8E04095E1E29}" dt="2022-11-12T02:59:33.292" v="337"/>
        <pc:sldMkLst>
          <pc:docMk/>
          <pc:sldMk cId="882475808" sldId="261"/>
        </pc:sldMkLst>
        <pc:picChg chg="add">
          <ac:chgData name="Phill Evans" userId="0e9fb745-6eb7-4d60-9cd9-a3e063022880" providerId="ADAL" clId="{56AE99F0-981C-4AEF-AF8B-8E04095E1E29}" dt="2022-11-12T02:59:33.292" v="337"/>
          <ac:picMkLst>
            <pc:docMk/>
            <pc:sldMk cId="882475808" sldId="261"/>
            <ac:picMk id="3074" creationId="{F88CD9BF-47F9-1749-FBBE-785A9692F0D2}"/>
          </ac:picMkLst>
        </pc:picChg>
      </pc:sldChg>
      <pc:sldChg chg="addSp delSp modSp add del mod ord setBg">
        <pc:chgData name="Phill Evans" userId="0e9fb745-6eb7-4d60-9cd9-a3e063022880" providerId="ADAL" clId="{56AE99F0-981C-4AEF-AF8B-8E04095E1E29}" dt="2022-11-12T02:59:06.882" v="335" actId="47"/>
        <pc:sldMkLst>
          <pc:docMk/>
          <pc:sldMk cId="968928639" sldId="261"/>
        </pc:sldMkLst>
        <pc:spChg chg="add del mod">
          <ac:chgData name="Phill Evans" userId="0e9fb745-6eb7-4d60-9cd9-a3e063022880" providerId="ADAL" clId="{56AE99F0-981C-4AEF-AF8B-8E04095E1E29}" dt="2022-11-12T02:58:32.539" v="326" actId="26606"/>
          <ac:spMkLst>
            <pc:docMk/>
            <pc:sldMk cId="968928639" sldId="261"/>
            <ac:spMk id="2" creationId="{42370612-1BAC-18FC-39A0-CD46019CFB83}"/>
          </ac:spMkLst>
        </pc:spChg>
        <pc:spChg chg="add mod">
          <ac:chgData name="Phill Evans" userId="0e9fb745-6eb7-4d60-9cd9-a3e063022880" providerId="ADAL" clId="{56AE99F0-981C-4AEF-AF8B-8E04095E1E29}" dt="2022-11-12T02:58:48.682" v="329" actId="21"/>
          <ac:spMkLst>
            <pc:docMk/>
            <pc:sldMk cId="968928639" sldId="261"/>
            <ac:spMk id="3" creationId="{45BE5FD0-8658-C9E5-400D-EC005343BC64}"/>
          </ac:spMkLst>
        </pc:spChg>
        <pc:spChg chg="del">
          <ac:chgData name="Phill Evans" userId="0e9fb745-6eb7-4d60-9cd9-a3e063022880" providerId="ADAL" clId="{56AE99F0-981C-4AEF-AF8B-8E04095E1E29}" dt="2022-11-12T02:58:32.539" v="326" actId="26606"/>
          <ac:spMkLst>
            <pc:docMk/>
            <pc:sldMk cId="968928639" sldId="261"/>
            <ac:spMk id="1031" creationId="{B670DBD5-770C-4383-9F54-5B86E86BD5BB}"/>
          </ac:spMkLst>
        </pc:spChg>
        <pc:spChg chg="add">
          <ac:chgData name="Phill Evans" userId="0e9fb745-6eb7-4d60-9cd9-a3e063022880" providerId="ADAL" clId="{56AE99F0-981C-4AEF-AF8B-8E04095E1E29}" dt="2022-11-12T02:58:32.539" v="326" actId="26606"/>
          <ac:spMkLst>
            <pc:docMk/>
            <pc:sldMk cId="968928639" sldId="261"/>
            <ac:spMk id="2055" creationId="{B670DBD5-770C-4383-9F54-5B86E86BD5BB}"/>
          </ac:spMkLst>
        </pc:spChg>
        <pc:picChg chg="del">
          <ac:chgData name="Phill Evans" userId="0e9fb745-6eb7-4d60-9cd9-a3e063022880" providerId="ADAL" clId="{56AE99F0-981C-4AEF-AF8B-8E04095E1E29}" dt="2022-11-12T02:57:38.540" v="324" actId="478"/>
          <ac:picMkLst>
            <pc:docMk/>
            <pc:sldMk cId="968928639" sldId="261"/>
            <ac:picMk id="1026" creationId="{1CB07578-3BFE-BE25-59A1-830D2E62B7FA}"/>
          </ac:picMkLst>
        </pc:picChg>
        <pc:picChg chg="add del mod">
          <ac:chgData name="Phill Evans" userId="0e9fb745-6eb7-4d60-9cd9-a3e063022880" providerId="ADAL" clId="{56AE99F0-981C-4AEF-AF8B-8E04095E1E29}" dt="2022-11-12T02:58:48.682" v="329" actId="21"/>
          <ac:picMkLst>
            <pc:docMk/>
            <pc:sldMk cId="968928639" sldId="261"/>
            <ac:picMk id="2050" creationId="{76133DB1-1279-2C7A-3B2B-3CAC3B5AAC3C}"/>
          </ac:picMkLst>
        </pc:picChg>
      </pc:sldChg>
      <pc:sldChg chg="addSp delSp add del setBg delDesignElem">
        <pc:chgData name="Phill Evans" userId="0e9fb745-6eb7-4d60-9cd9-a3e063022880" providerId="ADAL" clId="{56AE99F0-981C-4AEF-AF8B-8E04095E1E29}" dt="2022-11-12T02:57:35.353" v="320"/>
        <pc:sldMkLst>
          <pc:docMk/>
          <pc:sldMk cId="1189532126" sldId="261"/>
        </pc:sldMkLst>
        <pc:spChg chg="add del">
          <ac:chgData name="Phill Evans" userId="0e9fb745-6eb7-4d60-9cd9-a3e063022880" providerId="ADAL" clId="{56AE99F0-981C-4AEF-AF8B-8E04095E1E29}" dt="2022-11-12T02:57:35.353" v="320"/>
          <ac:spMkLst>
            <pc:docMk/>
            <pc:sldMk cId="1189532126" sldId="261"/>
            <ac:spMk id="1031" creationId="{B670DBD5-770C-4383-9F54-5B86E86BD5BB}"/>
          </ac:spMkLst>
        </pc:spChg>
      </pc:sldChg>
      <pc:sldChg chg="addSp new">
        <pc:chgData name="Phill Evans" userId="0e9fb745-6eb7-4d60-9cd9-a3e063022880" providerId="ADAL" clId="{56AE99F0-981C-4AEF-AF8B-8E04095E1E29}" dt="2022-11-12T02:59:54.405" v="339"/>
        <pc:sldMkLst>
          <pc:docMk/>
          <pc:sldMk cId="3492416588" sldId="262"/>
        </pc:sldMkLst>
        <pc:picChg chg="add">
          <ac:chgData name="Phill Evans" userId="0e9fb745-6eb7-4d60-9cd9-a3e063022880" providerId="ADAL" clId="{56AE99F0-981C-4AEF-AF8B-8E04095E1E29}" dt="2022-11-12T02:59:54.405" v="339"/>
          <ac:picMkLst>
            <pc:docMk/>
            <pc:sldMk cId="3492416588" sldId="262"/>
            <ac:picMk id="5122" creationId="{90C49D4F-C9EA-F139-32B1-59A1E28E682E}"/>
          </ac:picMkLst>
        </pc:picChg>
      </pc:sldChg>
      <pc:sldChg chg="addSp new ord">
        <pc:chgData name="Phill Evans" userId="0e9fb745-6eb7-4d60-9cd9-a3e063022880" providerId="ADAL" clId="{56AE99F0-981C-4AEF-AF8B-8E04095E1E29}" dt="2022-11-12T03:13:04.940" v="473"/>
        <pc:sldMkLst>
          <pc:docMk/>
          <pc:sldMk cId="3001471703" sldId="263"/>
        </pc:sldMkLst>
        <pc:picChg chg="add">
          <ac:chgData name="Phill Evans" userId="0e9fb745-6eb7-4d60-9cd9-a3e063022880" providerId="ADAL" clId="{56AE99F0-981C-4AEF-AF8B-8E04095E1E29}" dt="2022-11-12T03:01:20.284" v="464"/>
          <ac:picMkLst>
            <pc:docMk/>
            <pc:sldMk cId="3001471703" sldId="263"/>
            <ac:picMk id="6146" creationId="{09FABD7B-5CB5-D86B-1947-BE6E61B7BA74}"/>
          </ac:picMkLst>
        </pc:picChg>
      </pc:sldChg>
      <pc:sldChg chg="addSp delSp modSp new mod">
        <pc:chgData name="Phill Evans" userId="0e9fb745-6eb7-4d60-9cd9-a3e063022880" providerId="ADAL" clId="{56AE99F0-981C-4AEF-AF8B-8E04095E1E29}" dt="2022-11-12T03:36:18.900" v="893" actId="478"/>
        <pc:sldMkLst>
          <pc:docMk/>
          <pc:sldMk cId="1081026748" sldId="264"/>
        </pc:sldMkLst>
        <pc:spChg chg="mod">
          <ac:chgData name="Phill Evans" userId="0e9fb745-6eb7-4d60-9cd9-a3e063022880" providerId="ADAL" clId="{56AE99F0-981C-4AEF-AF8B-8E04095E1E29}" dt="2022-11-12T03:34:35.788" v="885" actId="14100"/>
          <ac:spMkLst>
            <pc:docMk/>
            <pc:sldMk cId="1081026748" sldId="264"/>
            <ac:spMk id="2" creationId="{AE8A8A33-3158-B00F-956B-D2CB72E153E3}"/>
          </ac:spMkLst>
        </pc:spChg>
        <pc:spChg chg="del mod">
          <ac:chgData name="Phill Evans" userId="0e9fb745-6eb7-4d60-9cd9-a3e063022880" providerId="ADAL" clId="{56AE99F0-981C-4AEF-AF8B-8E04095E1E29}" dt="2022-11-12T03:00:58.160" v="463" actId="478"/>
          <ac:spMkLst>
            <pc:docMk/>
            <pc:sldMk cId="1081026748" sldId="264"/>
            <ac:spMk id="3" creationId="{ED621E76-D725-567A-B9C6-693FEBB96E82}"/>
          </ac:spMkLst>
        </pc:spChg>
        <pc:spChg chg="add del mod">
          <ac:chgData name="Phill Evans" userId="0e9fb745-6eb7-4d60-9cd9-a3e063022880" providerId="ADAL" clId="{56AE99F0-981C-4AEF-AF8B-8E04095E1E29}" dt="2022-11-12T03:36:18.900" v="893" actId="478"/>
          <ac:spMkLst>
            <pc:docMk/>
            <pc:sldMk cId="1081026748" sldId="264"/>
            <ac:spMk id="5" creationId="{BF080871-C51F-D3CB-11F2-81B634EBEF84}"/>
          </ac:spMkLst>
        </pc:spChg>
        <pc:spChg chg="add mod">
          <ac:chgData name="Phill Evans" userId="0e9fb745-6eb7-4d60-9cd9-a3e063022880" providerId="ADAL" clId="{56AE99F0-981C-4AEF-AF8B-8E04095E1E29}" dt="2022-11-12T03:36:10.548" v="891" actId="1076"/>
          <ac:spMkLst>
            <pc:docMk/>
            <pc:sldMk cId="1081026748" sldId="264"/>
            <ac:spMk id="7" creationId="{DBD9EBEA-5767-9E15-7FB1-FD090BC0AC44}"/>
          </ac:spMkLst>
        </pc:spChg>
        <pc:spChg chg="add mod">
          <ac:chgData name="Phill Evans" userId="0e9fb745-6eb7-4d60-9cd9-a3e063022880" providerId="ADAL" clId="{56AE99F0-981C-4AEF-AF8B-8E04095E1E29}" dt="2022-11-12T03:36:18.900" v="893" actId="478"/>
          <ac:spMkLst>
            <pc:docMk/>
            <pc:sldMk cId="1081026748" sldId="264"/>
            <ac:spMk id="9" creationId="{3EF8A94B-287C-D09D-9454-A65FCEB8D46F}"/>
          </ac:spMkLst>
        </pc:spChg>
        <pc:picChg chg="add mod">
          <ac:chgData name="Phill Evans" userId="0e9fb745-6eb7-4d60-9cd9-a3e063022880" providerId="ADAL" clId="{56AE99F0-981C-4AEF-AF8B-8E04095E1E29}" dt="2022-11-12T03:36:10.548" v="891" actId="1076"/>
          <ac:picMkLst>
            <pc:docMk/>
            <pc:sldMk cId="1081026748" sldId="264"/>
            <ac:picMk id="6" creationId="{662330DD-E809-3C3D-480B-8726D6BD3AE5}"/>
          </ac:picMkLst>
        </pc:picChg>
      </pc:sldChg>
      <pc:sldChg chg="new del">
        <pc:chgData name="Phill Evans" userId="0e9fb745-6eb7-4d60-9cd9-a3e063022880" providerId="ADAL" clId="{56AE99F0-981C-4AEF-AF8B-8E04095E1E29}" dt="2022-11-12T03:20:53.408" v="680" actId="47"/>
        <pc:sldMkLst>
          <pc:docMk/>
          <pc:sldMk cId="4028724517" sldId="265"/>
        </pc:sldMkLst>
      </pc:sldChg>
      <pc:sldChg chg="addSp modSp add del mod">
        <pc:chgData name="Phill Evans" userId="0e9fb745-6eb7-4d60-9cd9-a3e063022880" providerId="ADAL" clId="{56AE99F0-981C-4AEF-AF8B-8E04095E1E29}" dt="2022-11-12T03:19:48.742" v="637" actId="47"/>
        <pc:sldMkLst>
          <pc:docMk/>
          <pc:sldMk cId="1053150377" sldId="266"/>
        </pc:sldMkLst>
        <pc:spChg chg="mod">
          <ac:chgData name="Phill Evans" userId="0e9fb745-6eb7-4d60-9cd9-a3e063022880" providerId="ADAL" clId="{56AE99F0-981C-4AEF-AF8B-8E04095E1E29}" dt="2022-11-12T03:18:07.050" v="579" actId="6549"/>
          <ac:spMkLst>
            <pc:docMk/>
            <pc:sldMk cId="1053150377" sldId="266"/>
            <ac:spMk id="2" creationId="{4C1E8B46-D7ED-BF10-1EE3-0E0A809610ED}"/>
          </ac:spMkLst>
        </pc:spChg>
        <pc:spChg chg="mod">
          <ac:chgData name="Phill Evans" userId="0e9fb745-6eb7-4d60-9cd9-a3e063022880" providerId="ADAL" clId="{56AE99F0-981C-4AEF-AF8B-8E04095E1E29}" dt="2022-11-12T03:19:16.120" v="612" actId="1076"/>
          <ac:spMkLst>
            <pc:docMk/>
            <pc:sldMk cId="1053150377" sldId="266"/>
            <ac:spMk id="3" creationId="{92469F9A-4543-F85C-19F5-BD809F2ECAEC}"/>
          </ac:spMkLst>
        </pc:spChg>
        <pc:spChg chg="add mod">
          <ac:chgData name="Phill Evans" userId="0e9fb745-6eb7-4d60-9cd9-a3e063022880" providerId="ADAL" clId="{56AE99F0-981C-4AEF-AF8B-8E04095E1E29}" dt="2022-11-12T03:17:49.257" v="548" actId="1076"/>
          <ac:spMkLst>
            <pc:docMk/>
            <pc:sldMk cId="1053150377" sldId="266"/>
            <ac:spMk id="5" creationId="{26CE7683-2CCE-9832-784A-0FE20B5CD1FF}"/>
          </ac:spMkLst>
        </pc:spChg>
        <pc:picChg chg="add mod">
          <ac:chgData name="Phill Evans" userId="0e9fb745-6eb7-4d60-9cd9-a3e063022880" providerId="ADAL" clId="{56AE99F0-981C-4AEF-AF8B-8E04095E1E29}" dt="2022-11-12T03:17:49.257" v="548" actId="1076"/>
          <ac:picMkLst>
            <pc:docMk/>
            <pc:sldMk cId="1053150377" sldId="266"/>
            <ac:picMk id="4" creationId="{3FE45B9B-D559-9429-FFAC-22E50FD41A17}"/>
          </ac:picMkLst>
        </pc:picChg>
      </pc:sldChg>
      <pc:sldChg chg="addSp delSp modSp add del mod">
        <pc:chgData name="Phill Evans" userId="0e9fb745-6eb7-4d60-9cd9-a3e063022880" providerId="ADAL" clId="{56AE99F0-981C-4AEF-AF8B-8E04095E1E29}" dt="2022-11-12T03:19:46.983" v="635" actId="47"/>
        <pc:sldMkLst>
          <pc:docMk/>
          <pc:sldMk cId="3435192924" sldId="267"/>
        </pc:sldMkLst>
        <pc:spChg chg="del">
          <ac:chgData name="Phill Evans" userId="0e9fb745-6eb7-4d60-9cd9-a3e063022880" providerId="ADAL" clId="{56AE99F0-981C-4AEF-AF8B-8E04095E1E29}" dt="2022-11-12T03:18:32.160" v="586" actId="478"/>
          <ac:spMkLst>
            <pc:docMk/>
            <pc:sldMk cId="3435192924" sldId="267"/>
            <ac:spMk id="2" creationId="{4C1E8B46-D7ED-BF10-1EE3-0E0A809610ED}"/>
          </ac:spMkLst>
        </pc:spChg>
        <pc:spChg chg="mod">
          <ac:chgData name="Phill Evans" userId="0e9fb745-6eb7-4d60-9cd9-a3e063022880" providerId="ADAL" clId="{56AE99F0-981C-4AEF-AF8B-8E04095E1E29}" dt="2022-11-12T03:14:26.280" v="498" actId="5793"/>
          <ac:spMkLst>
            <pc:docMk/>
            <pc:sldMk cId="3435192924" sldId="267"/>
            <ac:spMk id="3" creationId="{92469F9A-4543-F85C-19F5-BD809F2ECAEC}"/>
          </ac:spMkLst>
        </pc:spChg>
        <pc:spChg chg="add del mod">
          <ac:chgData name="Phill Evans" userId="0e9fb745-6eb7-4d60-9cd9-a3e063022880" providerId="ADAL" clId="{56AE99F0-981C-4AEF-AF8B-8E04095E1E29}" dt="2022-11-12T03:18:37.619" v="589" actId="478"/>
          <ac:spMkLst>
            <pc:docMk/>
            <pc:sldMk cId="3435192924" sldId="267"/>
            <ac:spMk id="5" creationId="{8FD6A9CF-0A04-C527-2869-77E7D91BF07D}"/>
          </ac:spMkLst>
        </pc:spChg>
        <pc:spChg chg="add del mod">
          <ac:chgData name="Phill Evans" userId="0e9fb745-6eb7-4d60-9cd9-a3e063022880" providerId="ADAL" clId="{56AE99F0-981C-4AEF-AF8B-8E04095E1E29}" dt="2022-11-12T03:18:35.866" v="587" actId="478"/>
          <ac:spMkLst>
            <pc:docMk/>
            <pc:sldMk cId="3435192924" sldId="267"/>
            <ac:spMk id="7" creationId="{1F40CC54-63C2-B57F-87C9-61943DAF24DE}"/>
          </ac:spMkLst>
        </pc:spChg>
        <pc:spChg chg="add mod">
          <ac:chgData name="Phill Evans" userId="0e9fb745-6eb7-4d60-9cd9-a3e063022880" providerId="ADAL" clId="{56AE99F0-981C-4AEF-AF8B-8E04095E1E29}" dt="2022-11-12T03:18:38.788" v="590"/>
          <ac:spMkLst>
            <pc:docMk/>
            <pc:sldMk cId="3435192924" sldId="267"/>
            <ac:spMk id="8" creationId="{0A881D64-6939-661F-3033-4A9EDA2B04CC}"/>
          </ac:spMkLst>
        </pc:spChg>
        <pc:spChg chg="add mod">
          <ac:chgData name="Phill Evans" userId="0e9fb745-6eb7-4d60-9cd9-a3e063022880" providerId="ADAL" clId="{56AE99F0-981C-4AEF-AF8B-8E04095E1E29}" dt="2022-11-12T03:18:38.788" v="590"/>
          <ac:spMkLst>
            <pc:docMk/>
            <pc:sldMk cId="3435192924" sldId="267"/>
            <ac:spMk id="10" creationId="{07F466FA-E56F-7FCF-6A82-3DF6B8D35AE0}"/>
          </ac:spMkLst>
        </pc:spChg>
        <pc:picChg chg="add del mod">
          <ac:chgData name="Phill Evans" userId="0e9fb745-6eb7-4d60-9cd9-a3e063022880" providerId="ADAL" clId="{56AE99F0-981C-4AEF-AF8B-8E04095E1E29}" dt="2022-11-12T03:18:36.388" v="588" actId="478"/>
          <ac:picMkLst>
            <pc:docMk/>
            <pc:sldMk cId="3435192924" sldId="267"/>
            <ac:picMk id="4" creationId="{EA6AE543-26CF-3D6D-A244-97347169CFC1}"/>
          </ac:picMkLst>
        </pc:picChg>
        <pc:picChg chg="add mod">
          <ac:chgData name="Phill Evans" userId="0e9fb745-6eb7-4d60-9cd9-a3e063022880" providerId="ADAL" clId="{56AE99F0-981C-4AEF-AF8B-8E04095E1E29}" dt="2022-11-12T03:18:38.788" v="590"/>
          <ac:picMkLst>
            <pc:docMk/>
            <pc:sldMk cId="3435192924" sldId="267"/>
            <ac:picMk id="9" creationId="{4C990DD1-53F8-2AF1-9F7C-16CFA11A8A9E}"/>
          </ac:picMkLst>
        </pc:picChg>
      </pc:sldChg>
      <pc:sldChg chg="addSp delSp modSp add del mod">
        <pc:chgData name="Phill Evans" userId="0e9fb745-6eb7-4d60-9cd9-a3e063022880" providerId="ADAL" clId="{56AE99F0-981C-4AEF-AF8B-8E04095E1E29}" dt="2022-11-12T03:28:49.109" v="681" actId="47"/>
        <pc:sldMkLst>
          <pc:docMk/>
          <pc:sldMk cId="614852372" sldId="268"/>
        </pc:sldMkLst>
        <pc:spChg chg="del">
          <ac:chgData name="Phill Evans" userId="0e9fb745-6eb7-4d60-9cd9-a3e063022880" providerId="ADAL" clId="{56AE99F0-981C-4AEF-AF8B-8E04095E1E29}" dt="2022-11-12T03:18:23.561" v="580" actId="478"/>
          <ac:spMkLst>
            <pc:docMk/>
            <pc:sldMk cId="614852372" sldId="268"/>
            <ac:spMk id="2" creationId="{4C1E8B46-D7ED-BF10-1EE3-0E0A809610ED}"/>
          </ac:spMkLst>
        </pc:spChg>
        <pc:spChg chg="mod">
          <ac:chgData name="Phill Evans" userId="0e9fb745-6eb7-4d60-9cd9-a3e063022880" providerId="ADAL" clId="{56AE99F0-981C-4AEF-AF8B-8E04095E1E29}" dt="2022-11-12T03:19:45.136" v="634" actId="1076"/>
          <ac:spMkLst>
            <pc:docMk/>
            <pc:sldMk cId="614852372" sldId="268"/>
            <ac:spMk id="3" creationId="{92469F9A-4543-F85C-19F5-BD809F2ECAEC}"/>
          </ac:spMkLst>
        </pc:spChg>
        <pc:spChg chg="add del mod">
          <ac:chgData name="Phill Evans" userId="0e9fb745-6eb7-4d60-9cd9-a3e063022880" providerId="ADAL" clId="{56AE99F0-981C-4AEF-AF8B-8E04095E1E29}" dt="2022-11-12T03:18:27.712" v="584" actId="478"/>
          <ac:spMkLst>
            <pc:docMk/>
            <pc:sldMk cId="614852372" sldId="268"/>
            <ac:spMk id="5" creationId="{3B4F17F9-F809-B930-5A78-CB43B27EB2CF}"/>
          </ac:spMkLst>
        </pc:spChg>
        <pc:spChg chg="add del mod">
          <ac:chgData name="Phill Evans" userId="0e9fb745-6eb7-4d60-9cd9-a3e063022880" providerId="ADAL" clId="{56AE99F0-981C-4AEF-AF8B-8E04095E1E29}" dt="2022-11-12T03:18:25.251" v="581" actId="478"/>
          <ac:spMkLst>
            <pc:docMk/>
            <pc:sldMk cId="614852372" sldId="268"/>
            <ac:spMk id="7" creationId="{DAB1EF64-9D39-B2DC-78F4-395A35818A5F}"/>
          </ac:spMkLst>
        </pc:spChg>
        <pc:spChg chg="add mod">
          <ac:chgData name="Phill Evans" userId="0e9fb745-6eb7-4d60-9cd9-a3e063022880" providerId="ADAL" clId="{56AE99F0-981C-4AEF-AF8B-8E04095E1E29}" dt="2022-11-12T03:18:29.090" v="585"/>
          <ac:spMkLst>
            <pc:docMk/>
            <pc:sldMk cId="614852372" sldId="268"/>
            <ac:spMk id="8" creationId="{1F93042C-1011-0623-9D87-F3E4E6D2425B}"/>
          </ac:spMkLst>
        </pc:spChg>
        <pc:spChg chg="add mod">
          <ac:chgData name="Phill Evans" userId="0e9fb745-6eb7-4d60-9cd9-a3e063022880" providerId="ADAL" clId="{56AE99F0-981C-4AEF-AF8B-8E04095E1E29}" dt="2022-11-12T03:18:29.090" v="585"/>
          <ac:spMkLst>
            <pc:docMk/>
            <pc:sldMk cId="614852372" sldId="268"/>
            <ac:spMk id="10" creationId="{837B7F60-F6BF-258A-5029-2FF2497AB02F}"/>
          </ac:spMkLst>
        </pc:spChg>
        <pc:picChg chg="add del mod">
          <ac:chgData name="Phill Evans" userId="0e9fb745-6eb7-4d60-9cd9-a3e063022880" providerId="ADAL" clId="{56AE99F0-981C-4AEF-AF8B-8E04095E1E29}" dt="2022-11-12T03:18:25.675" v="582" actId="478"/>
          <ac:picMkLst>
            <pc:docMk/>
            <pc:sldMk cId="614852372" sldId="268"/>
            <ac:picMk id="4" creationId="{BA91DABB-86D7-B284-03A7-01E996463B27}"/>
          </ac:picMkLst>
        </pc:picChg>
        <pc:picChg chg="add mod">
          <ac:chgData name="Phill Evans" userId="0e9fb745-6eb7-4d60-9cd9-a3e063022880" providerId="ADAL" clId="{56AE99F0-981C-4AEF-AF8B-8E04095E1E29}" dt="2022-11-12T03:18:29.090" v="585"/>
          <ac:picMkLst>
            <pc:docMk/>
            <pc:sldMk cId="614852372" sldId="268"/>
            <ac:picMk id="9" creationId="{05BEC3D6-8910-C1F2-4586-E25D6FEEDBF7}"/>
          </ac:picMkLst>
        </pc:picChg>
      </pc:sldChg>
      <pc:sldChg chg="add del">
        <pc:chgData name="Phill Evans" userId="0e9fb745-6eb7-4d60-9cd9-a3e063022880" providerId="ADAL" clId="{56AE99F0-981C-4AEF-AF8B-8E04095E1E29}" dt="2022-11-12T03:19:48.056" v="636" actId="47"/>
        <pc:sldMkLst>
          <pc:docMk/>
          <pc:sldMk cId="1763497056" sldId="269"/>
        </pc:sldMkLst>
      </pc:sldChg>
      <pc:sldChg chg="addSp delSp modSp add mod">
        <pc:chgData name="Phill Evans" userId="0e9fb745-6eb7-4d60-9cd9-a3e063022880" providerId="ADAL" clId="{56AE99F0-981C-4AEF-AF8B-8E04095E1E29}" dt="2022-11-12T03:29:30.172" v="688" actId="478"/>
        <pc:sldMkLst>
          <pc:docMk/>
          <pc:sldMk cId="3673463037" sldId="269"/>
        </pc:sldMkLst>
        <pc:spChg chg="del mod">
          <ac:chgData name="Phill Evans" userId="0e9fb745-6eb7-4d60-9cd9-a3e063022880" providerId="ADAL" clId="{56AE99F0-981C-4AEF-AF8B-8E04095E1E29}" dt="2022-11-12T03:29:27.215" v="687" actId="478"/>
          <ac:spMkLst>
            <pc:docMk/>
            <pc:sldMk cId="3673463037" sldId="269"/>
            <ac:spMk id="3" creationId="{92469F9A-4543-F85C-19F5-BD809F2ECAEC}"/>
          </ac:spMkLst>
        </pc:spChg>
        <pc:spChg chg="add del mod">
          <ac:chgData name="Phill Evans" userId="0e9fb745-6eb7-4d60-9cd9-a3e063022880" providerId="ADAL" clId="{56AE99F0-981C-4AEF-AF8B-8E04095E1E29}" dt="2022-11-12T03:29:30.172" v="688" actId="478"/>
          <ac:spMkLst>
            <pc:docMk/>
            <pc:sldMk cId="3673463037" sldId="269"/>
            <ac:spMk id="4" creationId="{942010B5-AF7C-BF9F-BD5C-4B20142DB773}"/>
          </ac:spMkLst>
        </pc:spChg>
      </pc:sldChg>
      <pc:sldChg chg="modSp add mod">
        <pc:chgData name="Phill Evans" userId="0e9fb745-6eb7-4d60-9cd9-a3e063022880" providerId="ADAL" clId="{56AE99F0-981C-4AEF-AF8B-8E04095E1E29}" dt="2022-11-12T03:29:01.284" v="683" actId="113"/>
        <pc:sldMkLst>
          <pc:docMk/>
          <pc:sldMk cId="1004580074" sldId="270"/>
        </pc:sldMkLst>
        <pc:spChg chg="mod">
          <ac:chgData name="Phill Evans" userId="0e9fb745-6eb7-4d60-9cd9-a3e063022880" providerId="ADAL" clId="{56AE99F0-981C-4AEF-AF8B-8E04095E1E29}" dt="2022-11-12T03:29:01.284" v="683" actId="113"/>
          <ac:spMkLst>
            <pc:docMk/>
            <pc:sldMk cId="1004580074" sldId="270"/>
            <ac:spMk id="3" creationId="{92469F9A-4543-F85C-19F5-BD809F2ECAEC}"/>
          </ac:spMkLst>
        </pc:spChg>
      </pc:sldChg>
      <pc:sldChg chg="modSp add mod">
        <pc:chgData name="Phill Evans" userId="0e9fb745-6eb7-4d60-9cd9-a3e063022880" providerId="ADAL" clId="{56AE99F0-981C-4AEF-AF8B-8E04095E1E29}" dt="2022-11-12T03:29:04" v="684" actId="113"/>
        <pc:sldMkLst>
          <pc:docMk/>
          <pc:sldMk cId="3552466384" sldId="271"/>
        </pc:sldMkLst>
        <pc:spChg chg="mod">
          <ac:chgData name="Phill Evans" userId="0e9fb745-6eb7-4d60-9cd9-a3e063022880" providerId="ADAL" clId="{56AE99F0-981C-4AEF-AF8B-8E04095E1E29}" dt="2022-11-12T03:29:04" v="684" actId="113"/>
          <ac:spMkLst>
            <pc:docMk/>
            <pc:sldMk cId="3552466384" sldId="271"/>
            <ac:spMk id="3" creationId="{92469F9A-4543-F85C-19F5-BD809F2ECAEC}"/>
          </ac:spMkLst>
        </pc:spChg>
      </pc:sldChg>
      <pc:sldChg chg="modSp add mod">
        <pc:chgData name="Phill Evans" userId="0e9fb745-6eb7-4d60-9cd9-a3e063022880" providerId="ADAL" clId="{56AE99F0-981C-4AEF-AF8B-8E04095E1E29}" dt="2022-11-12T03:29:07.344" v="685" actId="113"/>
        <pc:sldMkLst>
          <pc:docMk/>
          <pc:sldMk cId="2479517147" sldId="272"/>
        </pc:sldMkLst>
        <pc:spChg chg="mod">
          <ac:chgData name="Phill Evans" userId="0e9fb745-6eb7-4d60-9cd9-a3e063022880" providerId="ADAL" clId="{56AE99F0-981C-4AEF-AF8B-8E04095E1E29}" dt="2022-11-12T03:29:07.344" v="685" actId="113"/>
          <ac:spMkLst>
            <pc:docMk/>
            <pc:sldMk cId="2479517147" sldId="272"/>
            <ac:spMk id="3" creationId="{92469F9A-4543-F85C-19F5-BD809F2ECAEC}"/>
          </ac:spMkLst>
        </pc:spChg>
      </pc:sldChg>
      <pc:sldChg chg="add">
        <pc:chgData name="Phill Evans" userId="0e9fb745-6eb7-4d60-9cd9-a3e063022880" providerId="ADAL" clId="{56AE99F0-981C-4AEF-AF8B-8E04095E1E29}" dt="2022-11-12T03:29:24.548" v="686"/>
        <pc:sldMkLst>
          <pc:docMk/>
          <pc:sldMk cId="1932937312" sldId="273"/>
        </pc:sldMkLst>
      </pc:sldChg>
      <pc:sldChg chg="addSp modSp add mod">
        <pc:chgData name="Phill Evans" userId="0e9fb745-6eb7-4d60-9cd9-a3e063022880" providerId="ADAL" clId="{56AE99F0-981C-4AEF-AF8B-8E04095E1E29}" dt="2022-11-12T03:35:45.458" v="889" actId="207"/>
        <pc:sldMkLst>
          <pc:docMk/>
          <pc:sldMk cId="1447047752" sldId="274"/>
        </pc:sldMkLst>
        <pc:spChg chg="add mod">
          <ac:chgData name="Phill Evans" userId="0e9fb745-6eb7-4d60-9cd9-a3e063022880" providerId="ADAL" clId="{56AE99F0-981C-4AEF-AF8B-8E04095E1E29}" dt="2022-11-12T03:35:34.760" v="888" actId="115"/>
          <ac:spMkLst>
            <pc:docMk/>
            <pc:sldMk cId="1447047752" sldId="274"/>
            <ac:spMk id="2" creationId="{115659A0-08F5-7C59-12BB-D1BAF8A0C326}"/>
          </ac:spMkLst>
        </pc:spChg>
        <pc:spChg chg="mod">
          <ac:chgData name="Phill Evans" userId="0e9fb745-6eb7-4d60-9cd9-a3e063022880" providerId="ADAL" clId="{56AE99F0-981C-4AEF-AF8B-8E04095E1E29}" dt="2022-11-12T03:35:45.458" v="889" actId="207"/>
          <ac:spMkLst>
            <pc:docMk/>
            <pc:sldMk cId="1447047752" sldId="274"/>
            <ac:spMk id="3" creationId="{92469F9A-4543-F85C-19F5-BD809F2ECAEC}"/>
          </ac:spMkLst>
        </pc:spChg>
      </pc:sldChg>
      <pc:sldChg chg="add">
        <pc:chgData name="Phill Evans" userId="0e9fb745-6eb7-4d60-9cd9-a3e063022880" providerId="ADAL" clId="{56AE99F0-981C-4AEF-AF8B-8E04095E1E29}" dt="2022-11-12T03:36:16.238" v="892"/>
        <pc:sldMkLst>
          <pc:docMk/>
          <pc:sldMk cId="3971815596" sldId="275"/>
        </pc:sldMkLst>
      </pc:sldChg>
      <pc:sldChg chg="addSp modSp new">
        <pc:chgData name="Phill Evans" userId="0e9fb745-6eb7-4d60-9cd9-a3e063022880" providerId="ADAL" clId="{56AE99F0-981C-4AEF-AF8B-8E04095E1E29}" dt="2022-11-12T03:37:32.931" v="899" actId="14100"/>
        <pc:sldMkLst>
          <pc:docMk/>
          <pc:sldMk cId="1132505352" sldId="276"/>
        </pc:sldMkLst>
        <pc:picChg chg="add mod">
          <ac:chgData name="Phill Evans" userId="0e9fb745-6eb7-4d60-9cd9-a3e063022880" providerId="ADAL" clId="{56AE99F0-981C-4AEF-AF8B-8E04095E1E29}" dt="2022-11-12T03:37:32.931" v="899" actId="14100"/>
          <ac:picMkLst>
            <pc:docMk/>
            <pc:sldMk cId="1132505352" sldId="276"/>
            <ac:picMk id="7170" creationId="{2ACDEC81-AFF3-7E84-88FF-B342242A8EC6}"/>
          </ac:picMkLst>
        </pc:picChg>
      </pc:sldChg>
      <pc:sldChg chg="addSp modSp new">
        <pc:chgData name="Phill Evans" userId="0e9fb745-6eb7-4d60-9cd9-a3e063022880" providerId="ADAL" clId="{56AE99F0-981C-4AEF-AF8B-8E04095E1E29}" dt="2022-11-12T03:59:39.907" v="1212" actId="14100"/>
        <pc:sldMkLst>
          <pc:docMk/>
          <pc:sldMk cId="451857965" sldId="277"/>
        </pc:sldMkLst>
        <pc:picChg chg="add mod">
          <ac:chgData name="Phill Evans" userId="0e9fb745-6eb7-4d60-9cd9-a3e063022880" providerId="ADAL" clId="{56AE99F0-981C-4AEF-AF8B-8E04095E1E29}" dt="2022-11-12T03:59:39.907" v="1212" actId="14100"/>
          <ac:picMkLst>
            <pc:docMk/>
            <pc:sldMk cId="451857965" sldId="277"/>
            <ac:picMk id="4" creationId="{955ACB9A-6A22-9271-CE96-8FC2D2641FFB}"/>
          </ac:picMkLst>
        </pc:picChg>
        <pc:picChg chg="add mod">
          <ac:chgData name="Phill Evans" userId="0e9fb745-6eb7-4d60-9cd9-a3e063022880" providerId="ADAL" clId="{56AE99F0-981C-4AEF-AF8B-8E04095E1E29}" dt="2022-11-12T03:59:35.997" v="1210" actId="1076"/>
          <ac:picMkLst>
            <pc:docMk/>
            <pc:sldMk cId="451857965" sldId="277"/>
            <ac:picMk id="9218" creationId="{1BA0E886-4A42-2ED4-5ED8-6CF12AA9128F}"/>
          </ac:picMkLst>
        </pc:picChg>
      </pc:sldChg>
      <pc:sldChg chg="addSp delSp add">
        <pc:chgData name="Phill Evans" userId="0e9fb745-6eb7-4d60-9cd9-a3e063022880" providerId="ADAL" clId="{56AE99F0-981C-4AEF-AF8B-8E04095E1E29}" dt="2022-11-12T03:40:38.661" v="910"/>
        <pc:sldMkLst>
          <pc:docMk/>
          <pc:sldMk cId="621440117" sldId="278"/>
        </pc:sldMkLst>
        <pc:spChg chg="add del">
          <ac:chgData name="Phill Evans" userId="0e9fb745-6eb7-4d60-9cd9-a3e063022880" providerId="ADAL" clId="{56AE99F0-981C-4AEF-AF8B-8E04095E1E29}" dt="2022-11-12T03:40:38.648" v="909"/>
          <ac:spMkLst>
            <pc:docMk/>
            <pc:sldMk cId="621440117" sldId="278"/>
            <ac:spMk id="4" creationId="{5362BA4F-0CDB-DFAC-7425-130882218368}"/>
          </ac:spMkLst>
        </pc:spChg>
        <pc:picChg chg="add">
          <ac:chgData name="Phill Evans" userId="0e9fb745-6eb7-4d60-9cd9-a3e063022880" providerId="ADAL" clId="{56AE99F0-981C-4AEF-AF8B-8E04095E1E29}" dt="2022-11-12T03:40:38.661" v="910"/>
          <ac:picMkLst>
            <pc:docMk/>
            <pc:sldMk cId="621440117" sldId="278"/>
            <ac:picMk id="5" creationId="{432E3BB6-07D5-DD91-E3E5-79708E0C9D22}"/>
          </ac:picMkLst>
        </pc:picChg>
      </pc:sldChg>
      <pc:sldChg chg="addSp delSp modSp add mod ord">
        <pc:chgData name="Phill Evans" userId="0e9fb745-6eb7-4d60-9cd9-a3e063022880" providerId="ADAL" clId="{56AE99F0-981C-4AEF-AF8B-8E04095E1E29}" dt="2022-11-12T04:01:29.392" v="1226" actId="114"/>
        <pc:sldMkLst>
          <pc:docMk/>
          <pc:sldMk cId="4060596188" sldId="279"/>
        </pc:sldMkLst>
        <pc:spChg chg="mod">
          <ac:chgData name="Phill Evans" userId="0e9fb745-6eb7-4d60-9cd9-a3e063022880" providerId="ADAL" clId="{56AE99F0-981C-4AEF-AF8B-8E04095E1E29}" dt="2022-11-12T04:01:29.392" v="1226" actId="114"/>
          <ac:spMkLst>
            <pc:docMk/>
            <pc:sldMk cId="4060596188" sldId="279"/>
            <ac:spMk id="2" creationId="{C8E550C7-F714-6F1E-279A-6AEADE1066E1}"/>
          </ac:spMkLst>
        </pc:spChg>
        <pc:picChg chg="add del mod">
          <ac:chgData name="Phill Evans" userId="0e9fb745-6eb7-4d60-9cd9-a3e063022880" providerId="ADAL" clId="{56AE99F0-981C-4AEF-AF8B-8E04095E1E29}" dt="2022-11-12T03:58:43.565" v="1202" actId="21"/>
          <ac:picMkLst>
            <pc:docMk/>
            <pc:sldMk cId="4060596188" sldId="279"/>
            <ac:picMk id="4" creationId="{E7770EB3-6A7E-2E51-950A-7D81B65174B6}"/>
          </ac:picMkLst>
        </pc:picChg>
        <pc:picChg chg="add mod">
          <ac:chgData name="Phill Evans" userId="0e9fb745-6eb7-4d60-9cd9-a3e063022880" providerId="ADAL" clId="{56AE99F0-981C-4AEF-AF8B-8E04095E1E29}" dt="2022-11-12T04:01:20.247" v="1225"/>
          <ac:picMkLst>
            <pc:docMk/>
            <pc:sldMk cId="4060596188" sldId="279"/>
            <ac:picMk id="5" creationId="{2E2CFE7E-0331-E5E6-DE16-4BA5DF62F907}"/>
          </ac:picMkLst>
        </pc:picChg>
        <pc:picChg chg="add del mod">
          <ac:chgData name="Phill Evans" userId="0e9fb745-6eb7-4d60-9cd9-a3e063022880" providerId="ADAL" clId="{56AE99F0-981C-4AEF-AF8B-8E04095E1E29}" dt="2022-11-12T03:56:52.181" v="1172" actId="21"/>
          <ac:picMkLst>
            <pc:docMk/>
            <pc:sldMk cId="4060596188" sldId="279"/>
            <ac:picMk id="11266" creationId="{49710BB4-B46C-B653-FCF5-04A0D29D647C}"/>
          </ac:picMkLst>
        </pc:picChg>
        <pc:picChg chg="add del mod">
          <ac:chgData name="Phill Evans" userId="0e9fb745-6eb7-4d60-9cd9-a3e063022880" providerId="ADAL" clId="{56AE99F0-981C-4AEF-AF8B-8E04095E1E29}" dt="2022-11-12T04:01:20.030" v="1224" actId="478"/>
          <ac:picMkLst>
            <pc:docMk/>
            <pc:sldMk cId="4060596188" sldId="279"/>
            <ac:picMk id="11268" creationId="{2900117A-A6A0-97C1-B87D-9462224BC6A7}"/>
          </ac:picMkLst>
        </pc:picChg>
      </pc:sldChg>
      <pc:sldChg chg="addSp add ord">
        <pc:chgData name="Phill Evans" userId="0e9fb745-6eb7-4d60-9cd9-a3e063022880" providerId="ADAL" clId="{56AE99F0-981C-4AEF-AF8B-8E04095E1E29}" dt="2022-11-12T03:38:51.502" v="906"/>
        <pc:sldMkLst>
          <pc:docMk/>
          <pc:sldMk cId="3093065451" sldId="280"/>
        </pc:sldMkLst>
        <pc:picChg chg="add">
          <ac:chgData name="Phill Evans" userId="0e9fb745-6eb7-4d60-9cd9-a3e063022880" providerId="ADAL" clId="{56AE99F0-981C-4AEF-AF8B-8E04095E1E29}" dt="2022-11-12T03:38:48.440" v="904"/>
          <ac:picMkLst>
            <pc:docMk/>
            <pc:sldMk cId="3093065451" sldId="280"/>
            <ac:picMk id="8194" creationId="{C1EC6AE9-4CAB-533B-794D-6C740BE79EC4}"/>
          </ac:picMkLst>
        </pc:picChg>
      </pc:sldChg>
      <pc:sldChg chg="addSp new ord">
        <pc:chgData name="Phill Evans" userId="0e9fb745-6eb7-4d60-9cd9-a3e063022880" providerId="ADAL" clId="{56AE99F0-981C-4AEF-AF8B-8E04095E1E29}" dt="2022-11-12T03:45:01.404" v="917"/>
        <pc:sldMkLst>
          <pc:docMk/>
          <pc:sldMk cId="4144261383" sldId="281"/>
        </pc:sldMkLst>
        <pc:picChg chg="add">
          <ac:chgData name="Phill Evans" userId="0e9fb745-6eb7-4d60-9cd9-a3e063022880" providerId="ADAL" clId="{56AE99F0-981C-4AEF-AF8B-8E04095E1E29}" dt="2022-11-12T03:44:44.172" v="915"/>
          <ac:picMkLst>
            <pc:docMk/>
            <pc:sldMk cId="4144261383" sldId="281"/>
            <ac:picMk id="12290" creationId="{2DB3F735-42CD-5EC7-0C93-450118486197}"/>
          </ac:picMkLst>
        </pc:picChg>
      </pc:sldChg>
      <pc:sldChg chg="addSp delSp modSp new mod ord">
        <pc:chgData name="Phill Evans" userId="0e9fb745-6eb7-4d60-9cd9-a3e063022880" providerId="ADAL" clId="{56AE99F0-981C-4AEF-AF8B-8E04095E1E29}" dt="2022-11-12T04:04:44.181" v="1284"/>
        <pc:sldMkLst>
          <pc:docMk/>
          <pc:sldMk cId="3726534216" sldId="282"/>
        </pc:sldMkLst>
        <pc:spChg chg="mod ord">
          <ac:chgData name="Phill Evans" userId="0e9fb745-6eb7-4d60-9cd9-a3e063022880" providerId="ADAL" clId="{56AE99F0-981C-4AEF-AF8B-8E04095E1E29}" dt="2022-11-12T03:56:02.886" v="1165" actId="1076"/>
          <ac:spMkLst>
            <pc:docMk/>
            <pc:sldMk cId="3726534216" sldId="282"/>
            <ac:spMk id="3" creationId="{176658BD-5900-51C2-6D71-2BBE0A34F00B}"/>
          </ac:spMkLst>
        </pc:spChg>
        <pc:spChg chg="add mod ord">
          <ac:chgData name="Phill Evans" userId="0e9fb745-6eb7-4d60-9cd9-a3e063022880" providerId="ADAL" clId="{56AE99F0-981C-4AEF-AF8B-8E04095E1E29}" dt="2022-11-12T03:56:06.606" v="1166" actId="1076"/>
          <ac:spMkLst>
            <pc:docMk/>
            <pc:sldMk cId="3726534216" sldId="282"/>
            <ac:spMk id="6" creationId="{0BB4D55A-7C56-BB78-8FC1-D6226C113A73}"/>
          </ac:spMkLst>
        </pc:spChg>
        <pc:picChg chg="add del mod">
          <ac:chgData name="Phill Evans" userId="0e9fb745-6eb7-4d60-9cd9-a3e063022880" providerId="ADAL" clId="{56AE99F0-981C-4AEF-AF8B-8E04095E1E29}" dt="2022-11-12T03:51:52.073" v="1054" actId="478"/>
          <ac:picMkLst>
            <pc:docMk/>
            <pc:sldMk cId="3726534216" sldId="282"/>
            <ac:picMk id="5" creationId="{1BBDB1CC-5171-B48B-1BF3-AE02487B273F}"/>
          </ac:picMkLst>
        </pc:picChg>
        <pc:picChg chg="add mod">
          <ac:chgData name="Phill Evans" userId="0e9fb745-6eb7-4d60-9cd9-a3e063022880" providerId="ADAL" clId="{56AE99F0-981C-4AEF-AF8B-8E04095E1E29}" dt="2022-11-12T03:52:44.567" v="1080" actId="1076"/>
          <ac:picMkLst>
            <pc:docMk/>
            <pc:sldMk cId="3726534216" sldId="282"/>
            <ac:picMk id="8" creationId="{A6273BBB-FA70-BF70-AA65-7D66A14DB0C4}"/>
          </ac:picMkLst>
        </pc:picChg>
        <pc:picChg chg="add del mod">
          <ac:chgData name="Phill Evans" userId="0e9fb745-6eb7-4d60-9cd9-a3e063022880" providerId="ADAL" clId="{56AE99F0-981C-4AEF-AF8B-8E04095E1E29}" dt="2022-11-12T04:00:15.609" v="1217" actId="21"/>
          <ac:picMkLst>
            <pc:docMk/>
            <pc:sldMk cId="3726534216" sldId="282"/>
            <ac:picMk id="13" creationId="{B15BE8AA-3D02-F52A-890F-3F8677E8702A}"/>
          </ac:picMkLst>
        </pc:picChg>
        <pc:picChg chg="add del mod">
          <ac:chgData name="Phill Evans" userId="0e9fb745-6eb7-4d60-9cd9-a3e063022880" providerId="ADAL" clId="{56AE99F0-981C-4AEF-AF8B-8E04095E1E29}" dt="2022-11-12T03:50:10.922" v="975" actId="478"/>
          <ac:picMkLst>
            <pc:docMk/>
            <pc:sldMk cId="3726534216" sldId="282"/>
            <ac:picMk id="13314" creationId="{82493C69-028A-819D-26A5-07C4491B29A0}"/>
          </ac:picMkLst>
        </pc:picChg>
        <pc:cxnChg chg="add mod">
          <ac:chgData name="Phill Evans" userId="0e9fb745-6eb7-4d60-9cd9-a3e063022880" providerId="ADAL" clId="{56AE99F0-981C-4AEF-AF8B-8E04095E1E29}" dt="2022-11-12T03:54:01.248" v="1094" actId="208"/>
          <ac:cxnSpMkLst>
            <pc:docMk/>
            <pc:sldMk cId="3726534216" sldId="282"/>
            <ac:cxnSpMk id="10" creationId="{7B4E5B9B-E28C-91BE-FD9A-FDA774778974}"/>
          </ac:cxnSpMkLst>
        </pc:cxnChg>
        <pc:cxnChg chg="add mod">
          <ac:chgData name="Phill Evans" userId="0e9fb745-6eb7-4d60-9cd9-a3e063022880" providerId="ADAL" clId="{56AE99F0-981C-4AEF-AF8B-8E04095E1E29}" dt="2022-11-12T03:54:04.991" v="1097" actId="1037"/>
          <ac:cxnSpMkLst>
            <pc:docMk/>
            <pc:sldMk cId="3726534216" sldId="282"/>
            <ac:cxnSpMk id="11" creationId="{081F66D1-251A-32E6-6A2C-747B07B590E5}"/>
          </ac:cxnSpMkLst>
        </pc:cxnChg>
        <pc:cxnChg chg="add mod">
          <ac:chgData name="Phill Evans" userId="0e9fb745-6eb7-4d60-9cd9-a3e063022880" providerId="ADAL" clId="{56AE99F0-981C-4AEF-AF8B-8E04095E1E29}" dt="2022-11-12T03:54:21.106" v="1116" actId="1035"/>
          <ac:cxnSpMkLst>
            <pc:docMk/>
            <pc:sldMk cId="3726534216" sldId="282"/>
            <ac:cxnSpMk id="12" creationId="{41D77FF0-1EB8-987B-4F41-2A111CD9FA53}"/>
          </ac:cxnSpMkLst>
        </pc:cxnChg>
      </pc:sldChg>
      <pc:sldChg chg="add">
        <pc:chgData name="Phill Evans" userId="0e9fb745-6eb7-4d60-9cd9-a3e063022880" providerId="ADAL" clId="{56AE99F0-981C-4AEF-AF8B-8E04095E1E29}" dt="2022-11-12T03:56:10.803" v="1167"/>
        <pc:sldMkLst>
          <pc:docMk/>
          <pc:sldMk cId="3185139382" sldId="283"/>
        </pc:sldMkLst>
      </pc:sldChg>
      <pc:sldChg chg="addSp delSp modSp add mod ord">
        <pc:chgData name="Phill Evans" userId="0e9fb745-6eb7-4d60-9cd9-a3e063022880" providerId="ADAL" clId="{56AE99F0-981C-4AEF-AF8B-8E04095E1E29}" dt="2022-11-12T04:00:32.628" v="1219"/>
        <pc:sldMkLst>
          <pc:docMk/>
          <pc:sldMk cId="2452474687" sldId="284"/>
        </pc:sldMkLst>
        <pc:spChg chg="del">
          <ac:chgData name="Phill Evans" userId="0e9fb745-6eb7-4d60-9cd9-a3e063022880" providerId="ADAL" clId="{56AE99F0-981C-4AEF-AF8B-8E04095E1E29}" dt="2022-11-12T03:57:05.656" v="1179" actId="478"/>
          <ac:spMkLst>
            <pc:docMk/>
            <pc:sldMk cId="2452474687" sldId="284"/>
            <ac:spMk id="2" creationId="{C8E550C7-F714-6F1E-279A-6AEADE1066E1}"/>
          </ac:spMkLst>
        </pc:spChg>
        <pc:spChg chg="add mod">
          <ac:chgData name="Phill Evans" userId="0e9fb745-6eb7-4d60-9cd9-a3e063022880" providerId="ADAL" clId="{56AE99F0-981C-4AEF-AF8B-8E04095E1E29}" dt="2022-11-12T03:57:05.656" v="1179" actId="478"/>
          <ac:spMkLst>
            <pc:docMk/>
            <pc:sldMk cId="2452474687" sldId="284"/>
            <ac:spMk id="6" creationId="{BE9B5B16-690D-0804-2F55-2B9782A7AB52}"/>
          </ac:spMkLst>
        </pc:spChg>
        <pc:picChg chg="del">
          <ac:chgData name="Phill Evans" userId="0e9fb745-6eb7-4d60-9cd9-a3e063022880" providerId="ADAL" clId="{56AE99F0-981C-4AEF-AF8B-8E04095E1E29}" dt="2022-11-12T03:57:14.915" v="1182" actId="21"/>
          <ac:picMkLst>
            <pc:docMk/>
            <pc:sldMk cId="2452474687" sldId="284"/>
            <ac:picMk id="4" creationId="{E7770EB3-6A7E-2E51-950A-7D81B65174B6}"/>
          </ac:picMkLst>
        </pc:picChg>
        <pc:picChg chg="mod">
          <ac:chgData name="Phill Evans" userId="0e9fb745-6eb7-4d60-9cd9-a3e063022880" providerId="ADAL" clId="{56AE99F0-981C-4AEF-AF8B-8E04095E1E29}" dt="2022-11-12T03:57:16.702" v="1183" actId="1076"/>
          <ac:picMkLst>
            <pc:docMk/>
            <pc:sldMk cId="2452474687" sldId="284"/>
            <ac:picMk id="11268" creationId="{2900117A-A6A0-97C1-B87D-9462224BC6A7}"/>
          </ac:picMkLst>
        </pc:picChg>
      </pc:sldChg>
      <pc:sldChg chg="addSp modSp add mod">
        <pc:chgData name="Phill Evans" userId="0e9fb745-6eb7-4d60-9cd9-a3e063022880" providerId="ADAL" clId="{56AE99F0-981C-4AEF-AF8B-8E04095E1E29}" dt="2022-11-12T04:03:39.048" v="1281" actId="403"/>
        <pc:sldMkLst>
          <pc:docMk/>
          <pc:sldMk cId="2634839741" sldId="285"/>
        </pc:sldMkLst>
        <pc:spChg chg="add mod">
          <ac:chgData name="Phill Evans" userId="0e9fb745-6eb7-4d60-9cd9-a3e063022880" providerId="ADAL" clId="{56AE99F0-981C-4AEF-AF8B-8E04095E1E29}" dt="2022-11-12T04:03:39.048" v="1281" actId="403"/>
          <ac:spMkLst>
            <pc:docMk/>
            <pc:sldMk cId="2634839741" sldId="285"/>
            <ac:spMk id="4" creationId="{6B84ADA8-6ABB-E74E-4C45-F30DF366223F}"/>
          </ac:spMkLst>
        </pc:spChg>
        <pc:picChg chg="mod">
          <ac:chgData name="Phill Evans" userId="0e9fb745-6eb7-4d60-9cd9-a3e063022880" providerId="ADAL" clId="{56AE99F0-981C-4AEF-AF8B-8E04095E1E29}" dt="2022-11-12T03:57:35.805" v="1185" actId="14100"/>
          <ac:picMkLst>
            <pc:docMk/>
            <pc:sldMk cId="2634839741" sldId="285"/>
            <ac:picMk id="11268" creationId="{2900117A-A6A0-97C1-B87D-9462224BC6A7}"/>
          </ac:picMkLst>
        </pc:picChg>
      </pc:sldChg>
      <pc:sldChg chg="addSp delSp modSp add del mod">
        <pc:chgData name="Phill Evans" userId="0e9fb745-6eb7-4d60-9cd9-a3e063022880" providerId="ADAL" clId="{56AE99F0-981C-4AEF-AF8B-8E04095E1E29}" dt="2022-11-12T04:03:23.554" v="1279" actId="47"/>
        <pc:sldMkLst>
          <pc:docMk/>
          <pc:sldMk cId="1658503254" sldId="286"/>
        </pc:sldMkLst>
        <pc:spChg chg="mod">
          <ac:chgData name="Phill Evans" userId="0e9fb745-6eb7-4d60-9cd9-a3e063022880" providerId="ADAL" clId="{56AE99F0-981C-4AEF-AF8B-8E04095E1E29}" dt="2022-11-12T04:01:39.575" v="1227" actId="403"/>
          <ac:spMkLst>
            <pc:docMk/>
            <pc:sldMk cId="1658503254" sldId="286"/>
            <ac:spMk id="4" creationId="{6B84ADA8-6ABB-E74E-4C45-F30DF366223F}"/>
          </ac:spMkLst>
        </pc:spChg>
        <pc:picChg chg="add del mod">
          <ac:chgData name="Phill Evans" userId="0e9fb745-6eb7-4d60-9cd9-a3e063022880" providerId="ADAL" clId="{56AE99F0-981C-4AEF-AF8B-8E04095E1E29}" dt="2022-11-12T03:59:27.857" v="1208" actId="21"/>
          <ac:picMkLst>
            <pc:docMk/>
            <pc:sldMk cId="1658503254" sldId="286"/>
            <ac:picMk id="2" creationId="{09A2A7B9-DC72-1C1E-92E8-4501416B15E1}"/>
          </ac:picMkLst>
        </pc:picChg>
      </pc:sldChg>
      <pc:sldChg chg="addSp delSp modSp add mod">
        <pc:chgData name="Phill Evans" userId="0e9fb745-6eb7-4d60-9cd9-a3e063022880" providerId="ADAL" clId="{56AE99F0-981C-4AEF-AF8B-8E04095E1E29}" dt="2022-11-12T04:03:55.173" v="1282" actId="1076"/>
        <pc:sldMkLst>
          <pc:docMk/>
          <pc:sldMk cId="3747696211" sldId="287"/>
        </pc:sldMkLst>
        <pc:spChg chg="add mod">
          <ac:chgData name="Phill Evans" userId="0e9fb745-6eb7-4d60-9cd9-a3e063022880" providerId="ADAL" clId="{56AE99F0-981C-4AEF-AF8B-8E04095E1E29}" dt="2022-11-12T04:03:55.173" v="1282" actId="1076"/>
          <ac:spMkLst>
            <pc:docMk/>
            <pc:sldMk cId="3747696211" sldId="287"/>
            <ac:spMk id="4" creationId="{8689F6DE-B5EF-9091-B869-00AC5168123C}"/>
          </ac:spMkLst>
        </pc:spChg>
        <pc:picChg chg="add mod">
          <ac:chgData name="Phill Evans" userId="0e9fb745-6eb7-4d60-9cd9-a3e063022880" providerId="ADAL" clId="{56AE99F0-981C-4AEF-AF8B-8E04095E1E29}" dt="2022-11-12T04:02:26.709" v="1231"/>
          <ac:picMkLst>
            <pc:docMk/>
            <pc:sldMk cId="3747696211" sldId="287"/>
            <ac:picMk id="2" creationId="{73C957B9-2C0D-E6CA-A4A2-2D2096ED2953}"/>
          </ac:picMkLst>
        </pc:picChg>
        <pc:picChg chg="del">
          <ac:chgData name="Phill Evans" userId="0e9fb745-6eb7-4d60-9cd9-a3e063022880" providerId="ADAL" clId="{56AE99F0-981C-4AEF-AF8B-8E04095E1E29}" dt="2022-11-12T04:02:24.023" v="1230" actId="478"/>
          <ac:picMkLst>
            <pc:docMk/>
            <pc:sldMk cId="3747696211" sldId="287"/>
            <ac:picMk id="11268" creationId="{2900117A-A6A0-97C1-B87D-9462224BC6A7}"/>
          </ac:picMkLst>
        </pc:picChg>
      </pc:sldChg>
      <pc:sldChg chg="add del">
        <pc:chgData name="Phill Evans" userId="0e9fb745-6eb7-4d60-9cd9-a3e063022880" providerId="ADAL" clId="{56AE99F0-981C-4AEF-AF8B-8E04095E1E29}" dt="2022-11-12T04:03:03.027" v="1276" actId="47"/>
        <pc:sldMkLst>
          <pc:docMk/>
          <pc:sldMk cId="1073003559" sldId="288"/>
        </pc:sldMkLst>
      </pc:sldChg>
      <pc:sldChg chg="add del">
        <pc:chgData name="Phill Evans" userId="0e9fb745-6eb7-4d60-9cd9-a3e063022880" providerId="ADAL" clId="{56AE99F0-981C-4AEF-AF8B-8E04095E1E29}" dt="2022-11-12T04:03:19.315" v="1278" actId="47"/>
        <pc:sldMkLst>
          <pc:docMk/>
          <pc:sldMk cId="2149745405" sldId="288"/>
        </pc:sldMkLst>
      </pc:sldChg>
      <pc:sldChg chg="delSp modSp add mod">
        <pc:chgData name="Phill Evans" userId="0e9fb745-6eb7-4d60-9cd9-a3e063022880" providerId="ADAL" clId="{56AE99F0-981C-4AEF-AF8B-8E04095E1E29}" dt="2022-11-12T04:07:35.664" v="1436" actId="20577"/>
        <pc:sldMkLst>
          <pc:docMk/>
          <pc:sldMk cId="2460832123" sldId="288"/>
        </pc:sldMkLst>
        <pc:spChg chg="mod">
          <ac:chgData name="Phill Evans" userId="0e9fb745-6eb7-4d60-9cd9-a3e063022880" providerId="ADAL" clId="{56AE99F0-981C-4AEF-AF8B-8E04095E1E29}" dt="2022-11-12T04:07:35.664" v="1436" actId="20577"/>
          <ac:spMkLst>
            <pc:docMk/>
            <pc:sldMk cId="2460832123" sldId="288"/>
            <ac:spMk id="2" creationId="{C8E550C7-F714-6F1E-279A-6AEADE1066E1}"/>
          </ac:spMkLst>
        </pc:spChg>
        <pc:spChg chg="del">
          <ac:chgData name="Phill Evans" userId="0e9fb745-6eb7-4d60-9cd9-a3e063022880" providerId="ADAL" clId="{56AE99F0-981C-4AEF-AF8B-8E04095E1E29}" dt="2022-11-12T04:05:03.882" v="1286" actId="478"/>
          <ac:spMkLst>
            <pc:docMk/>
            <pc:sldMk cId="2460832123" sldId="288"/>
            <ac:spMk id="3" creationId="{B1BD16C8-75B4-98D5-CBFD-FD93CBBF9341}"/>
          </ac:spMkLst>
        </pc:spChg>
        <pc:picChg chg="mod">
          <ac:chgData name="Phill Evans" userId="0e9fb745-6eb7-4d60-9cd9-a3e063022880" providerId="ADAL" clId="{56AE99F0-981C-4AEF-AF8B-8E04095E1E29}" dt="2022-11-12T04:07:30.139" v="1434" actId="1076"/>
          <ac:picMkLst>
            <pc:docMk/>
            <pc:sldMk cId="2460832123" sldId="288"/>
            <ac:picMk id="5" creationId="{2E2CFE7E-0331-E5E6-DE16-4BA5DF62F907}"/>
          </ac:picMkLst>
        </pc:picChg>
      </pc:sldChg>
      <pc:sldChg chg="modSp add mod">
        <pc:chgData name="Phill Evans" userId="0e9fb745-6eb7-4d60-9cd9-a3e063022880" providerId="ADAL" clId="{56AE99F0-981C-4AEF-AF8B-8E04095E1E29}" dt="2022-11-12T04:06:09.714" v="1333" actId="113"/>
        <pc:sldMkLst>
          <pc:docMk/>
          <pc:sldMk cId="3631462467" sldId="289"/>
        </pc:sldMkLst>
        <pc:spChg chg="mod">
          <ac:chgData name="Phill Evans" userId="0e9fb745-6eb7-4d60-9cd9-a3e063022880" providerId="ADAL" clId="{56AE99F0-981C-4AEF-AF8B-8E04095E1E29}" dt="2022-11-12T04:06:09.714" v="1333" actId="113"/>
          <ac:spMkLst>
            <pc:docMk/>
            <pc:sldMk cId="3631462467" sldId="289"/>
            <ac:spMk id="4" creationId="{6B84ADA8-6ABB-E74E-4C45-F30DF366223F}"/>
          </ac:spMkLst>
        </pc:spChg>
      </pc:sldChg>
      <pc:sldChg chg="add del">
        <pc:chgData name="Phill Evans" userId="0e9fb745-6eb7-4d60-9cd9-a3e063022880" providerId="ADAL" clId="{56AE99F0-981C-4AEF-AF8B-8E04095E1E29}" dt="2022-11-12T04:05:20.721" v="1319" actId="47"/>
        <pc:sldMkLst>
          <pc:docMk/>
          <pc:sldMk cId="4017240257" sldId="289"/>
        </pc:sldMkLst>
      </pc:sldChg>
      <pc:sldChg chg="addSp modSp new">
        <pc:chgData name="Phill Evans" userId="0e9fb745-6eb7-4d60-9cd9-a3e063022880" providerId="ADAL" clId="{56AE99F0-981C-4AEF-AF8B-8E04095E1E29}" dt="2022-11-12T04:07:56.287" v="1438"/>
        <pc:sldMkLst>
          <pc:docMk/>
          <pc:sldMk cId="1724140033" sldId="290"/>
        </pc:sldMkLst>
        <pc:picChg chg="add mod">
          <ac:chgData name="Phill Evans" userId="0e9fb745-6eb7-4d60-9cd9-a3e063022880" providerId="ADAL" clId="{56AE99F0-981C-4AEF-AF8B-8E04095E1E29}" dt="2022-11-12T04:07:56.287" v="1438"/>
          <ac:picMkLst>
            <pc:docMk/>
            <pc:sldMk cId="1724140033" sldId="290"/>
            <ac:picMk id="4" creationId="{D0EB3E1E-0942-2D1C-A738-335D472C94C0}"/>
          </ac:picMkLst>
        </pc:picChg>
      </pc:sldChg>
      <pc:sldChg chg="addSp modSp add mod">
        <pc:chgData name="Phill Evans" userId="0e9fb745-6eb7-4d60-9cd9-a3e063022880" providerId="ADAL" clId="{56AE99F0-981C-4AEF-AF8B-8E04095E1E29}" dt="2022-11-12T04:08:38.052" v="1467" actId="403"/>
        <pc:sldMkLst>
          <pc:docMk/>
          <pc:sldMk cId="841602583" sldId="291"/>
        </pc:sldMkLst>
        <pc:spChg chg="add mod">
          <ac:chgData name="Phill Evans" userId="0e9fb745-6eb7-4d60-9cd9-a3e063022880" providerId="ADAL" clId="{56AE99F0-981C-4AEF-AF8B-8E04095E1E29}" dt="2022-11-12T04:08:38.052" v="1467" actId="403"/>
          <ac:spMkLst>
            <pc:docMk/>
            <pc:sldMk cId="841602583" sldId="291"/>
            <ac:spMk id="5" creationId="{F7D56DAE-D256-7AAA-2094-F25AF75C3FDE}"/>
          </ac:spMkLst>
        </pc:spChg>
      </pc:sldChg>
      <pc:sldChg chg="addSp modSp add mod">
        <pc:chgData name="Phill Evans" userId="0e9fb745-6eb7-4d60-9cd9-a3e063022880" providerId="ADAL" clId="{56AE99F0-981C-4AEF-AF8B-8E04095E1E29}" dt="2022-11-12T04:12:04.056" v="1574" actId="1037"/>
        <pc:sldMkLst>
          <pc:docMk/>
          <pc:sldMk cId="2163333525" sldId="292"/>
        </pc:sldMkLst>
        <pc:cxnChg chg="add mod">
          <ac:chgData name="Phill Evans" userId="0e9fb745-6eb7-4d60-9cd9-a3e063022880" providerId="ADAL" clId="{56AE99F0-981C-4AEF-AF8B-8E04095E1E29}" dt="2022-11-12T04:09:03.467" v="1471" actId="14100"/>
          <ac:cxnSpMkLst>
            <pc:docMk/>
            <pc:sldMk cId="2163333525" sldId="292"/>
            <ac:cxnSpMk id="4" creationId="{65F1B6B2-9519-4D82-2D12-DB50A8EB4C35}"/>
          </ac:cxnSpMkLst>
        </pc:cxnChg>
        <pc:cxnChg chg="add mod">
          <ac:chgData name="Phill Evans" userId="0e9fb745-6eb7-4d60-9cd9-a3e063022880" providerId="ADAL" clId="{56AE99F0-981C-4AEF-AF8B-8E04095E1E29}" dt="2022-11-12T04:12:04.056" v="1574" actId="1037"/>
          <ac:cxnSpMkLst>
            <pc:docMk/>
            <pc:sldMk cId="2163333525" sldId="292"/>
            <ac:cxnSpMk id="9" creationId="{CC3D152B-6C26-9C5D-C002-EE8740DCB5E5}"/>
          </ac:cxnSpMkLst>
        </pc:cxnChg>
        <pc:cxnChg chg="add mod">
          <ac:chgData name="Phill Evans" userId="0e9fb745-6eb7-4d60-9cd9-a3e063022880" providerId="ADAL" clId="{56AE99F0-981C-4AEF-AF8B-8E04095E1E29}" dt="2022-11-12T04:12:01.075" v="1573" actId="1038"/>
          <ac:cxnSpMkLst>
            <pc:docMk/>
            <pc:sldMk cId="2163333525" sldId="292"/>
            <ac:cxnSpMk id="13" creationId="{A6647BEA-F89F-4272-9DD6-0878033E1785}"/>
          </ac:cxnSpMkLst>
        </pc:cxnChg>
      </pc:sldChg>
      <pc:sldChg chg="addSp delSp modSp add mod">
        <pc:chgData name="Phill Evans" userId="0e9fb745-6eb7-4d60-9cd9-a3e063022880" providerId="ADAL" clId="{56AE99F0-981C-4AEF-AF8B-8E04095E1E29}" dt="2022-11-12T04:11:50.654" v="1571" actId="20577"/>
        <pc:sldMkLst>
          <pc:docMk/>
          <pc:sldMk cId="1731975236" sldId="293"/>
        </pc:sldMkLst>
        <pc:spChg chg="del">
          <ac:chgData name="Phill Evans" userId="0e9fb745-6eb7-4d60-9cd9-a3e063022880" providerId="ADAL" clId="{56AE99F0-981C-4AEF-AF8B-8E04095E1E29}" dt="2022-11-12T04:10:11.146" v="1504" actId="478"/>
          <ac:spMkLst>
            <pc:docMk/>
            <pc:sldMk cId="1731975236" sldId="293"/>
            <ac:spMk id="3" creationId="{176658BD-5900-51C2-6D71-2BBE0A34F00B}"/>
          </ac:spMkLst>
        </pc:spChg>
        <pc:spChg chg="mod">
          <ac:chgData name="Phill Evans" userId="0e9fb745-6eb7-4d60-9cd9-a3e063022880" providerId="ADAL" clId="{56AE99F0-981C-4AEF-AF8B-8E04095E1E29}" dt="2022-11-12T04:11:00.946" v="1554" actId="1076"/>
          <ac:spMkLst>
            <pc:docMk/>
            <pc:sldMk cId="1731975236" sldId="293"/>
            <ac:spMk id="6" creationId="{0BB4D55A-7C56-BB78-8FC1-D6226C113A73}"/>
          </ac:spMkLst>
        </pc:spChg>
        <pc:spChg chg="add del mod">
          <ac:chgData name="Phill Evans" userId="0e9fb745-6eb7-4d60-9cd9-a3e063022880" providerId="ADAL" clId="{56AE99F0-981C-4AEF-AF8B-8E04095E1E29}" dt="2022-11-12T04:10:33.695" v="1544" actId="478"/>
          <ac:spMkLst>
            <pc:docMk/>
            <pc:sldMk cId="1731975236" sldId="293"/>
            <ac:spMk id="14" creationId="{FEBC7A07-DFB5-BEB2-48EF-A402BB37A699}"/>
          </ac:spMkLst>
        </pc:spChg>
        <pc:spChg chg="add del mod">
          <ac:chgData name="Phill Evans" userId="0e9fb745-6eb7-4d60-9cd9-a3e063022880" providerId="ADAL" clId="{56AE99F0-981C-4AEF-AF8B-8E04095E1E29}" dt="2022-11-12T04:10:36.769" v="1545" actId="478"/>
          <ac:spMkLst>
            <pc:docMk/>
            <pc:sldMk cId="1731975236" sldId="293"/>
            <ac:spMk id="16" creationId="{4BA169CC-29F5-4210-DF1F-4E5129C2DAB0}"/>
          </ac:spMkLst>
        </pc:spChg>
        <pc:spChg chg="add mod">
          <ac:chgData name="Phill Evans" userId="0e9fb745-6eb7-4d60-9cd9-a3e063022880" providerId="ADAL" clId="{56AE99F0-981C-4AEF-AF8B-8E04095E1E29}" dt="2022-11-12T04:11:50.654" v="1571" actId="20577"/>
          <ac:spMkLst>
            <pc:docMk/>
            <pc:sldMk cId="1731975236" sldId="293"/>
            <ac:spMk id="18" creationId="{CDBDC309-D949-2236-9EE6-B69AE94FFADC}"/>
          </ac:spMkLst>
        </pc:spChg>
        <pc:picChg chg="add mod">
          <ac:chgData name="Phill Evans" userId="0e9fb745-6eb7-4d60-9cd9-a3e063022880" providerId="ADAL" clId="{56AE99F0-981C-4AEF-AF8B-8E04095E1E29}" dt="2022-11-12T04:11:46.106" v="1566" actId="1076"/>
          <ac:picMkLst>
            <pc:docMk/>
            <pc:sldMk cId="1731975236" sldId="293"/>
            <ac:picMk id="5" creationId="{A7D983D6-2523-1015-CC8A-E18373E707B6}"/>
          </ac:picMkLst>
        </pc:picChg>
        <pc:picChg chg="del">
          <ac:chgData name="Phill Evans" userId="0e9fb745-6eb7-4d60-9cd9-a3e063022880" providerId="ADAL" clId="{56AE99F0-981C-4AEF-AF8B-8E04095E1E29}" dt="2022-11-12T04:10:09.493" v="1503" actId="478"/>
          <ac:picMkLst>
            <pc:docMk/>
            <pc:sldMk cId="1731975236" sldId="293"/>
            <ac:picMk id="8" creationId="{A6273BBB-FA70-BF70-AA65-7D66A14DB0C4}"/>
          </ac:picMkLst>
        </pc:picChg>
      </pc:sldChg>
      <pc:sldChg chg="addSp new setBg">
        <pc:chgData name="Phill Evans" userId="0e9fb745-6eb7-4d60-9cd9-a3e063022880" providerId="ADAL" clId="{56AE99F0-981C-4AEF-AF8B-8E04095E1E29}" dt="2022-11-12T04:15:06.961" v="1577"/>
        <pc:sldMkLst>
          <pc:docMk/>
          <pc:sldMk cId="2429281185" sldId="294"/>
        </pc:sldMkLst>
        <pc:picChg chg="add">
          <ac:chgData name="Phill Evans" userId="0e9fb745-6eb7-4d60-9cd9-a3e063022880" providerId="ADAL" clId="{56AE99F0-981C-4AEF-AF8B-8E04095E1E29}" dt="2022-11-12T04:14:52.280" v="1576"/>
          <ac:picMkLst>
            <pc:docMk/>
            <pc:sldMk cId="2429281185" sldId="294"/>
            <ac:picMk id="14338" creationId="{DCEF41B0-7336-F2DB-46C4-0275769176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2070-1543-7AE3-FB4E-71CE09E51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B3988-0B99-1293-23EB-C3C1EED2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FC29-3DCD-46C8-A5AB-E3B4FB84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2925-3872-4E47-EDBB-4C3232DD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4DF3-9C66-6A32-0419-6D3E9012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C2F2-D825-632C-659B-BCCD9EAD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C5E71-3DFD-EF86-2A7D-E801C595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B0F0B-6B27-D043-47F5-A2D55F44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484B-0B36-FFEF-C15C-BAEF46BF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D76B-9E96-D552-6D6C-767F20B3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98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6B8-EAD5-F695-BC50-55B5806BD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559DD-A8C4-7D38-1B98-34E29A88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E344-419E-6AAC-73E3-671C261B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81D1F-7BAD-D114-3136-19A027FC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F1C8-EFFB-4D48-8838-70F72CAA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83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622B-9041-7A4D-CDE1-A337C5BA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0B546-CA77-5EDA-820B-F7C153F1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3EB35-4855-D741-92E1-E22CDEF7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150A7-5354-07C5-F1C3-D42778EA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3673-63A8-D0CC-9278-67B66BB1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71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3CD8-1BF7-0DC0-2C78-EBC3D27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ABA52-79B7-DBDC-E7CC-7C26F8F02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7DAE8-6817-478C-759F-7FCFC237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B466-D7DF-0BFF-DA76-641593D5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8F43C-CBC1-52F2-9F3B-FACA7210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26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9DD-8774-CDFA-E1DB-F1DAF71B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6881-0F75-B7B1-4E4B-1DCAA29F9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2CB4C-6309-2FEE-ACD0-F97B23BE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5587D-52CB-6420-920A-7D825382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4108E-FA2D-7AE8-32C7-19EA3C23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C9CE5-5346-E49A-39AE-1C49B6CB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6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DFE8-EC90-8043-EC7B-C194C91B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E2D64-E6EC-D6E3-2D8B-081E4088F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B3BEC-4B6E-46BC-83BA-E9F39EA56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3BB6F-B797-B1EE-2477-AF7383912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90D7B-006D-E5D9-9461-017EC337C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A792D-723C-A3AB-817A-D2CA22D1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4122A-E109-4EED-3E28-744DCCF6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3D1E8-7A40-1E69-AE6C-0F1F9582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16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5E70-5070-E6BF-73AD-2FC8EF4A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5EBD7-22AC-1EF5-187E-D8C0626E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086BB-63BC-692E-52F3-BCB6DB51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A153-C652-005E-2254-9A60149A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5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1FF1D-72CD-AD94-3FBA-FC6DE549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974CE-07BB-A1B3-EAD6-4E053C9C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E29FF-25FB-C347-8063-B5C0F0FE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12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4F39-5B3F-F2E1-AC47-EEBE7BF5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24966-C61F-1A15-15BA-0FBBF728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B803A-2823-4938-85C8-524A64F66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14017-6F39-437D-8C27-BC9DEB61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4C9AA-6701-0DAC-B376-3390CCA0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9D3B-EF71-3144-CC1A-B82A45F7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18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A673-A9F3-AAB2-CFC9-51993659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D8D62-121D-A561-18A4-CBEEA717A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30C9-8027-9FA3-3362-4660070E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2E9DC-5CCA-1F0A-BACB-65050E0E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D2E06-25DF-B60F-7D47-9DDB88E6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9839E-809B-480A-A2BE-8A2652FF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72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F1C82-4937-6A82-6F2C-7C9CDAE7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D888A-7D45-E83F-C308-FC6E0602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B9C8-942A-02E6-ED61-555312EFD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2E0-E8CA-43BE-9E28-0EA171D60173}" type="datetimeFigureOut">
              <a:rPr lang="en-AU" smtClean="0"/>
              <a:t>12/11/2022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3BD8-3E82-1A34-BF2F-D34C86B0D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D6B2F-848C-8368-7E96-F9DB373BA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464D-AB9D-4D54-BABE-5AD4D320E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40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93042C-1011-0623-9D87-F3E4E6D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8" y="409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Partnering with Parents </a:t>
            </a:r>
            <a:endParaRPr lang="en-A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5BEC3D6-8910-C1F2-4586-E25D6FEE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339783" y="193965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B7F60-F6BF-258A-5029-2FF2497AB02F}"/>
              </a:ext>
            </a:extLst>
          </p:cNvPr>
          <p:cNvSpPr/>
          <p:nvPr/>
        </p:nvSpPr>
        <p:spPr>
          <a:xfrm>
            <a:off x="454350" y="1072213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</p:spTree>
    <p:extLst>
      <p:ext uri="{BB962C8B-B14F-4D97-AF65-F5344CB8AC3E}">
        <p14:creationId xmlns:p14="http://schemas.microsoft.com/office/powerpoint/2010/main" val="367346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Cute Puppy Pictures in Honor of National Puppy Day | HGTV">
            <a:extLst>
              <a:ext uri="{FF2B5EF4-FFF2-40B4-BE49-F238E27FC236}">
                <a16:creationId xmlns:a16="http://schemas.microsoft.com/office/drawing/2014/main" id="{1CB07578-3BFE-BE25-59A1-830D2E62B7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0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F121-4E9F-79D6-34E6-F19761626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7FBA1-7BF6-16E4-7D07-809471CD3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E60545BB-F26F-D3C3-E7EB-F3AD2CF5E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5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07FA-0D0D-4D2B-6648-85E00031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A5A2-C61C-84C4-5B24-E850E3D9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12 of the Cutest Dog Breeds We've Ever Seen | Daily Paws">
            <a:extLst>
              <a:ext uri="{FF2B5EF4-FFF2-40B4-BE49-F238E27FC236}">
                <a16:creationId xmlns:a16="http://schemas.microsoft.com/office/drawing/2014/main" id="{09FABD7B-5CB5-D86B-1947-BE6E61B7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7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FE45-F001-AC8F-5063-D9DC60E1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FD49D-940B-5EA1-76A7-62314035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Baby Dogs 🔴 Cute and Funny Dog Videos Compilation #32 | 30 Minutes of  Funny Puppy Videos 2022">
            <a:extLst>
              <a:ext uri="{FF2B5EF4-FFF2-40B4-BE49-F238E27FC236}">
                <a16:creationId xmlns:a16="http://schemas.microsoft.com/office/drawing/2014/main" id="{18CBD6F3-5557-48D6-2C20-F07AC10F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820"/>
          <a:stretch/>
        </p:blipFill>
        <p:spPr bwMode="auto">
          <a:xfrm>
            <a:off x="3638872" y="0"/>
            <a:ext cx="5246370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5D22-2C6C-4F5B-278D-7AD98EA5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892D8-8E47-2756-7BD1-90754B6EF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Pin on fur babies">
            <a:extLst>
              <a:ext uri="{FF2B5EF4-FFF2-40B4-BE49-F238E27FC236}">
                <a16:creationId xmlns:a16="http://schemas.microsoft.com/office/drawing/2014/main" id="{F88CD9BF-47F9-1749-FBBE-785A9692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7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9687-8802-BD7B-65BE-808B99F0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1F96-9F85-77AB-ABBE-167701D0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17 Labrador Retriever Pictures to Brighten Your Day">
            <a:extLst>
              <a:ext uri="{FF2B5EF4-FFF2-40B4-BE49-F238E27FC236}">
                <a16:creationId xmlns:a16="http://schemas.microsoft.com/office/drawing/2014/main" id="{90C49D4F-C9EA-F139-32B1-59A1E28E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57175"/>
            <a:ext cx="634365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1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9009-8CD5-A6C9-8ECB-CE16F7A8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A301-E2AA-D208-8622-319379F0C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290" name="Picture 2" descr="6 Easy Ways To Keep Your Dog From Tracking Mud And Dirt In The House - My  Brown Newfies">
            <a:extLst>
              <a:ext uri="{FF2B5EF4-FFF2-40B4-BE49-F238E27FC236}">
                <a16:creationId xmlns:a16="http://schemas.microsoft.com/office/drawing/2014/main" id="{2DB3F735-42CD-5EC7-0C93-45011848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6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7C11-7EA5-A457-0E05-A6D3B931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AE3E6-9C11-C013-F09F-370092DAA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Grooming the Muddy &amp; Stinky Dog – American Kennel Club">
            <a:extLst>
              <a:ext uri="{FF2B5EF4-FFF2-40B4-BE49-F238E27FC236}">
                <a16:creationId xmlns:a16="http://schemas.microsoft.com/office/drawing/2014/main" id="{2ACDEC81-AFF3-7E84-88FF-B342242A8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87"/>
            <a:ext cx="7054850" cy="68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0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50C7-F714-6F1E-279A-6AEADE10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TOP 10 Labrador dog dirty play 🔴 Funny dogs videos - YouTube">
            <a:extLst>
              <a:ext uri="{FF2B5EF4-FFF2-40B4-BE49-F238E27FC236}">
                <a16:creationId xmlns:a16="http://schemas.microsoft.com/office/drawing/2014/main" id="{C1EC6AE9-4CAB-533B-794D-6C740BE7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6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50C7-F714-6F1E-279A-6AEADE10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 descr="Here Are The Health Risks Posed By Your Dog's Dirty Booty - BARK Post">
            <a:extLst>
              <a:ext uri="{FF2B5EF4-FFF2-40B4-BE49-F238E27FC236}">
                <a16:creationId xmlns:a16="http://schemas.microsoft.com/office/drawing/2014/main" id="{1BA0E886-4A42-2ED4-5ED8-6CF12AA9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5094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ow, stray dog challenge awaits new councillors in Coimbatore | Coimbatore  News - Times of India">
            <a:extLst>
              <a:ext uri="{FF2B5EF4-FFF2-40B4-BE49-F238E27FC236}">
                <a16:creationId xmlns:a16="http://schemas.microsoft.com/office/drawing/2014/main" id="{955ACB9A-6A22-9271-CE96-8FC2D264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64645"/>
            <a:ext cx="7099300" cy="39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5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9F9A-4543-F85C-19F5-BD809F2E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0" y="1734994"/>
            <a:ext cx="1147572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b="1" dirty="0"/>
              <a:t>Thank you </a:t>
            </a:r>
            <a:r>
              <a:rPr lang="en-US" sz="3600" dirty="0"/>
              <a:t>for…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93042C-1011-0623-9D87-F3E4E6D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8" y="409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Partnering with Parents </a:t>
            </a:r>
            <a:endParaRPr lang="en-A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5BEC3D6-8910-C1F2-4586-E25D6FEE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339783" y="193965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B7F60-F6BF-258A-5029-2FF2497AB02F}"/>
              </a:ext>
            </a:extLst>
          </p:cNvPr>
          <p:cNvSpPr/>
          <p:nvPr/>
        </p:nvSpPr>
        <p:spPr>
          <a:xfrm>
            <a:off x="454350" y="1072213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</p:spTree>
    <p:extLst>
      <p:ext uri="{BB962C8B-B14F-4D97-AF65-F5344CB8AC3E}">
        <p14:creationId xmlns:p14="http://schemas.microsoft.com/office/powerpoint/2010/main" val="193293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50C7-F714-6F1E-279A-6AEADE10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E3BB6-07D5-DD91-E3E5-79708E0C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4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7FDB-22A2-0285-081E-3CB8999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73BBB-FA70-BF70-AA65-7D66A14D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0"/>
            <a:ext cx="11318875" cy="63744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58BD-5900-51C2-6D71-2BBE0A34F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7" y="2023136"/>
            <a:ext cx="5857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God’s holy people “clean”, Israel.</a:t>
            </a:r>
            <a:endParaRPr lang="en-AU" sz="4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4D55A-7C56-BB78-8FC1-D6226C113A73}"/>
              </a:ext>
            </a:extLst>
          </p:cNvPr>
          <p:cNvSpPr txBox="1">
            <a:spLocks/>
          </p:cNvSpPr>
          <p:nvPr/>
        </p:nvSpPr>
        <p:spPr>
          <a:xfrm>
            <a:off x="6743700" y="3060237"/>
            <a:ext cx="558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All the other people, “unclean”, Gentiles.</a:t>
            </a:r>
            <a:endParaRPr lang="en-AU" sz="4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4E5B9B-E28C-91BE-FD9A-FDA774778974}"/>
              </a:ext>
            </a:extLst>
          </p:cNvPr>
          <p:cNvCxnSpPr/>
          <p:nvPr/>
        </p:nvCxnSpPr>
        <p:spPr>
          <a:xfrm>
            <a:off x="60960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66D1-251A-32E6-6A2C-747B07B590E5}"/>
              </a:ext>
            </a:extLst>
          </p:cNvPr>
          <p:cNvCxnSpPr/>
          <p:nvPr/>
        </p:nvCxnSpPr>
        <p:spPr>
          <a:xfrm>
            <a:off x="61722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D77FF0-1EB8-987B-4F41-2A111CD9FA53}"/>
              </a:ext>
            </a:extLst>
          </p:cNvPr>
          <p:cNvCxnSpPr/>
          <p:nvPr/>
        </p:nvCxnSpPr>
        <p:spPr>
          <a:xfrm>
            <a:off x="62484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3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8" name="Picture 4" descr="Is Jesus Being Cruel When He Calls a Woman a 'Dog' In Mark 7:24? - Allen  Creek Community Church">
            <a:extLst>
              <a:ext uri="{FF2B5EF4-FFF2-40B4-BE49-F238E27FC236}">
                <a16:creationId xmlns:a16="http://schemas.microsoft.com/office/drawing/2014/main" id="{2900117A-A6A0-97C1-B87D-9462224B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5125"/>
            <a:ext cx="9271000" cy="61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9B5B16-690D-0804-2F55-2B9782A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47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9B5B16-690D-0804-2F55-2B9782A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" name="Picture 4" descr="Is Jesus Being Cruel When He Calls a Woman a 'Dog' In Mark 7:24? - Allen  Creek Community Church">
            <a:extLst>
              <a:ext uri="{FF2B5EF4-FFF2-40B4-BE49-F238E27FC236}">
                <a16:creationId xmlns:a16="http://schemas.microsoft.com/office/drawing/2014/main" id="{73C957B9-2C0D-E6CA-A4A2-2D2096ED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5125"/>
            <a:ext cx="7300912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89F6DE-B5EF-9091-B869-00AC5168123C}"/>
              </a:ext>
            </a:extLst>
          </p:cNvPr>
          <p:cNvSpPr txBox="1">
            <a:spLocks/>
          </p:cNvSpPr>
          <p:nvPr/>
        </p:nvSpPr>
        <p:spPr>
          <a:xfrm>
            <a:off x="3302000" y="5367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rgbClr val="000000"/>
                </a:solidFill>
                <a:latin typeface="system-ui"/>
              </a:rPr>
              <a:t>“Jesus Son David, have mercy on me!”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769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8" name="Picture 4" descr="Is Jesus Being Cruel When He Calls a Woman a 'Dog' In Mark 7:24? - Allen  Creek Community Church">
            <a:extLst>
              <a:ext uri="{FF2B5EF4-FFF2-40B4-BE49-F238E27FC236}">
                <a16:creationId xmlns:a16="http://schemas.microsoft.com/office/drawing/2014/main" id="{2900117A-A6A0-97C1-B87D-9462224B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5125"/>
            <a:ext cx="7300912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9B5B16-690D-0804-2F55-2B9782A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4ADA8-6ABB-E74E-4C45-F30DF366223F}"/>
              </a:ext>
            </a:extLst>
          </p:cNvPr>
          <p:cNvSpPr txBox="1"/>
          <p:nvPr/>
        </p:nvSpPr>
        <p:spPr>
          <a:xfrm>
            <a:off x="330200" y="5367337"/>
            <a:ext cx="11709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1" dirty="0">
                <a:solidFill>
                  <a:srgbClr val="000000"/>
                </a:solidFill>
                <a:latin typeface="system-ui"/>
              </a:rPr>
              <a:t>“It is not right to take the children’s bread </a:t>
            </a:r>
            <a:br>
              <a:rPr lang="en-US" sz="4400" b="0" i="1" dirty="0">
                <a:solidFill>
                  <a:srgbClr val="000000"/>
                </a:solidFill>
                <a:latin typeface="system-ui"/>
              </a:rPr>
            </a:br>
            <a:r>
              <a:rPr lang="en-US" sz="4400" b="0" i="1" dirty="0">
                <a:solidFill>
                  <a:srgbClr val="000000"/>
                </a:solidFill>
                <a:latin typeface="system-ui"/>
              </a:rPr>
              <a:t>and toss it to the dogs.”</a:t>
            </a:r>
          </a:p>
          <a:p>
            <a:b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83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50C7-F714-6F1E-279A-6AEADE10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5470521"/>
            <a:ext cx="10515600" cy="1325563"/>
          </a:xfrm>
        </p:spPr>
        <p:txBody>
          <a:bodyPr/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“Even the dogs eat the crumbs </a:t>
            </a:r>
            <a:br>
              <a:rPr lang="en-US" b="0" i="1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that fall from their master’s table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”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 descr="Is Jesus Being Cruel When He Calls a Woman a 'Dog' In Mark 7:24? - Allen  Creek Community Church">
            <a:extLst>
              <a:ext uri="{FF2B5EF4-FFF2-40B4-BE49-F238E27FC236}">
                <a16:creationId xmlns:a16="http://schemas.microsoft.com/office/drawing/2014/main" id="{2E2CFE7E-0331-E5E6-DE16-4BA5DF62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5125"/>
            <a:ext cx="7300912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9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16C8-75B4-98D5-CBFD-FD93CBBF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8" name="Picture 4" descr="Is Jesus Being Cruel When He Calls a Woman a 'Dog' In Mark 7:24? - Allen  Creek Community Church">
            <a:extLst>
              <a:ext uri="{FF2B5EF4-FFF2-40B4-BE49-F238E27FC236}">
                <a16:creationId xmlns:a16="http://schemas.microsoft.com/office/drawing/2014/main" id="{2900117A-A6A0-97C1-B87D-9462224B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5125"/>
            <a:ext cx="7300912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9B5B16-690D-0804-2F55-2B9782A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4ADA8-6ABB-E74E-4C45-F30DF366223F}"/>
              </a:ext>
            </a:extLst>
          </p:cNvPr>
          <p:cNvSpPr txBox="1"/>
          <p:nvPr/>
        </p:nvSpPr>
        <p:spPr>
          <a:xfrm>
            <a:off x="330200" y="5367337"/>
            <a:ext cx="11709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1" dirty="0">
                <a:solidFill>
                  <a:srgbClr val="000000"/>
                </a:solidFill>
                <a:latin typeface="system-ui"/>
              </a:rPr>
              <a:t>“ </a:t>
            </a:r>
            <a:r>
              <a:rPr lang="en-US" sz="4400" b="0" i="1" dirty="0">
                <a:solidFill>
                  <a:srgbClr val="000000"/>
                </a:solidFill>
                <a:effectLst/>
                <a:latin typeface="system-ui"/>
              </a:rPr>
              <a:t>Woman, you have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system-ui"/>
              </a:rPr>
              <a:t>great faith</a:t>
            </a:r>
            <a:r>
              <a:rPr lang="en-US" sz="4400" b="0" i="1" dirty="0">
                <a:solidFill>
                  <a:srgbClr val="000000"/>
                </a:solidFill>
                <a:effectLst/>
                <a:latin typeface="system-ui"/>
              </a:rPr>
              <a:t>!    </a:t>
            </a:r>
            <a:br>
              <a:rPr lang="en-US" sz="4400" b="0" i="1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400" b="0" i="1" dirty="0">
                <a:solidFill>
                  <a:srgbClr val="000000"/>
                </a:solidFill>
                <a:effectLst/>
                <a:latin typeface="system-ui"/>
              </a:rPr>
              <a:t>  Your request is granted.</a:t>
            </a:r>
            <a:r>
              <a:rPr lang="en-US" sz="4400" b="0" i="1" dirty="0">
                <a:solidFill>
                  <a:srgbClr val="000000"/>
                </a:solidFill>
                <a:latin typeface="system-ui"/>
              </a:rPr>
              <a:t>”</a:t>
            </a:r>
          </a:p>
          <a:p>
            <a:b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46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50C7-F714-6F1E-279A-6AEADE10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8609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It doesn’t matter who you are, or what your background is, </a:t>
            </a:r>
            <a:r>
              <a:rPr lang="en-US" b="1" i="1" dirty="0">
                <a:solidFill>
                  <a:srgbClr val="000000"/>
                </a:solidFill>
                <a:effectLst/>
                <a:latin typeface="system-ui"/>
              </a:rPr>
              <a:t>God loves you</a:t>
            </a:r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br>
              <a:rPr lang="en-US" b="0" i="1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all that matters is having </a:t>
            </a:r>
            <a:r>
              <a:rPr lang="en-US" b="0" i="1" u="sng" dirty="0">
                <a:solidFill>
                  <a:srgbClr val="000000"/>
                </a:solidFill>
                <a:effectLst/>
                <a:latin typeface="system-ui"/>
              </a:rPr>
              <a:t>faith in Jesus</a:t>
            </a:r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!</a:t>
            </a:r>
            <a:endParaRPr lang="en-AU" dirty="0"/>
          </a:p>
        </p:txBody>
      </p:sp>
      <p:pic>
        <p:nvPicPr>
          <p:cNvPr id="5" name="Picture 4" descr="Is Jesus Being Cruel When He Calls a Woman a 'Dog' In Mark 7:24? - Allen  Creek Community Church">
            <a:extLst>
              <a:ext uri="{FF2B5EF4-FFF2-40B4-BE49-F238E27FC236}">
                <a16:creationId xmlns:a16="http://schemas.microsoft.com/office/drawing/2014/main" id="{2E2CFE7E-0331-E5E6-DE16-4BA5DF62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2" y="188915"/>
            <a:ext cx="6253956" cy="41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32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7642-8BCF-2B5B-4F3D-D5BD27ED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2417-EE3B-0A65-48ED-ADA928F9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TOP 10 Labrador dog dirty play 🔴 Funny dogs videos - YouTube">
            <a:extLst>
              <a:ext uri="{FF2B5EF4-FFF2-40B4-BE49-F238E27FC236}">
                <a16:creationId xmlns:a16="http://schemas.microsoft.com/office/drawing/2014/main" id="{D0EB3E1E-0942-2D1C-A738-335D472C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40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7642-8BCF-2B5B-4F3D-D5BD27ED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2417-EE3B-0A65-48ED-ADA928F9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TOP 10 Labrador dog dirty play 🔴 Funny dogs videos - YouTube">
            <a:extLst>
              <a:ext uri="{FF2B5EF4-FFF2-40B4-BE49-F238E27FC236}">
                <a16:creationId xmlns:a16="http://schemas.microsoft.com/office/drawing/2014/main" id="{D0EB3E1E-0942-2D1C-A738-335D472C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D56DAE-D256-7AAA-2094-F25AF75C3FDE}"/>
              </a:ext>
            </a:extLst>
          </p:cNvPr>
          <p:cNvSpPr/>
          <p:nvPr/>
        </p:nvSpPr>
        <p:spPr>
          <a:xfrm rot="21057529">
            <a:off x="1643893" y="-433594"/>
            <a:ext cx="8167621" cy="77251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</a:t>
            </a:r>
          </a:p>
        </p:txBody>
      </p:sp>
    </p:spTree>
    <p:extLst>
      <p:ext uri="{BB962C8B-B14F-4D97-AF65-F5344CB8AC3E}">
        <p14:creationId xmlns:p14="http://schemas.microsoft.com/office/powerpoint/2010/main" val="84160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9F9A-4543-F85C-19F5-BD809F2E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0" y="1734994"/>
            <a:ext cx="1147572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b="1" dirty="0"/>
              <a:t>Thank you </a:t>
            </a:r>
            <a:r>
              <a:rPr lang="en-US" sz="3600" dirty="0"/>
              <a:t>for…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  waiting patiently until the kids return! 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3600" dirty="0">
              <a:sym typeface="Wingdings" panose="05000000000000000000" pitchFamily="2" charset="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93042C-1011-0623-9D87-F3E4E6D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8" y="409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Partnering with Parents </a:t>
            </a:r>
            <a:endParaRPr lang="en-A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5BEC3D6-8910-C1F2-4586-E25D6FEE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339783" y="193965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B7F60-F6BF-258A-5029-2FF2497AB02F}"/>
              </a:ext>
            </a:extLst>
          </p:cNvPr>
          <p:cNvSpPr/>
          <p:nvPr/>
        </p:nvSpPr>
        <p:spPr>
          <a:xfrm>
            <a:off x="454350" y="1072213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</p:spTree>
    <p:extLst>
      <p:ext uri="{BB962C8B-B14F-4D97-AF65-F5344CB8AC3E}">
        <p14:creationId xmlns:p14="http://schemas.microsoft.com/office/powerpoint/2010/main" val="100458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7FDB-22A2-0285-081E-3CB8999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73BBB-FA70-BF70-AA65-7D66A14D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0"/>
            <a:ext cx="11318875" cy="63744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58BD-5900-51C2-6D71-2BBE0A34F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7" y="2023136"/>
            <a:ext cx="5857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God’s holy people “clean”, Israel.</a:t>
            </a:r>
            <a:endParaRPr lang="en-AU" sz="4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4D55A-7C56-BB78-8FC1-D6226C113A73}"/>
              </a:ext>
            </a:extLst>
          </p:cNvPr>
          <p:cNvSpPr txBox="1">
            <a:spLocks/>
          </p:cNvSpPr>
          <p:nvPr/>
        </p:nvSpPr>
        <p:spPr>
          <a:xfrm>
            <a:off x="6743700" y="3060237"/>
            <a:ext cx="558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All the other people, “unclean”, Gentiles.</a:t>
            </a:r>
            <a:endParaRPr lang="en-AU" sz="4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4E5B9B-E28C-91BE-FD9A-FDA774778974}"/>
              </a:ext>
            </a:extLst>
          </p:cNvPr>
          <p:cNvCxnSpPr/>
          <p:nvPr/>
        </p:nvCxnSpPr>
        <p:spPr>
          <a:xfrm>
            <a:off x="60960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66D1-251A-32E6-6A2C-747B07B590E5}"/>
              </a:ext>
            </a:extLst>
          </p:cNvPr>
          <p:cNvCxnSpPr/>
          <p:nvPr/>
        </p:nvCxnSpPr>
        <p:spPr>
          <a:xfrm>
            <a:off x="61722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D77FF0-1EB8-987B-4F41-2A111CD9FA53}"/>
              </a:ext>
            </a:extLst>
          </p:cNvPr>
          <p:cNvCxnSpPr/>
          <p:nvPr/>
        </p:nvCxnSpPr>
        <p:spPr>
          <a:xfrm>
            <a:off x="62484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39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7FDB-22A2-0285-081E-3CB8999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73BBB-FA70-BF70-AA65-7D66A14D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0"/>
            <a:ext cx="11318875" cy="63744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58BD-5900-51C2-6D71-2BBE0A34F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7" y="2023136"/>
            <a:ext cx="5857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God’s holy people “clean”, Israel.</a:t>
            </a:r>
            <a:endParaRPr lang="en-AU" sz="4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4D55A-7C56-BB78-8FC1-D6226C113A73}"/>
              </a:ext>
            </a:extLst>
          </p:cNvPr>
          <p:cNvSpPr txBox="1">
            <a:spLocks/>
          </p:cNvSpPr>
          <p:nvPr/>
        </p:nvSpPr>
        <p:spPr>
          <a:xfrm>
            <a:off x="6743700" y="3060237"/>
            <a:ext cx="558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All the other people, “unclean”, Gentiles.</a:t>
            </a:r>
            <a:endParaRPr lang="en-AU" sz="4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4E5B9B-E28C-91BE-FD9A-FDA774778974}"/>
              </a:ext>
            </a:extLst>
          </p:cNvPr>
          <p:cNvCxnSpPr/>
          <p:nvPr/>
        </p:nvCxnSpPr>
        <p:spPr>
          <a:xfrm>
            <a:off x="60960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66D1-251A-32E6-6A2C-747B07B590E5}"/>
              </a:ext>
            </a:extLst>
          </p:cNvPr>
          <p:cNvCxnSpPr/>
          <p:nvPr/>
        </p:nvCxnSpPr>
        <p:spPr>
          <a:xfrm>
            <a:off x="61722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D77FF0-1EB8-987B-4F41-2A111CD9FA53}"/>
              </a:ext>
            </a:extLst>
          </p:cNvPr>
          <p:cNvCxnSpPr/>
          <p:nvPr/>
        </p:nvCxnSpPr>
        <p:spPr>
          <a:xfrm>
            <a:off x="62484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F1B6B2-9519-4D82-2D12-DB50A8EB4C35}"/>
              </a:ext>
            </a:extLst>
          </p:cNvPr>
          <p:cNvCxnSpPr>
            <a:cxnSpLocks/>
          </p:cNvCxnSpPr>
          <p:nvPr/>
        </p:nvCxnSpPr>
        <p:spPr>
          <a:xfrm flipH="1">
            <a:off x="4432300" y="1790700"/>
            <a:ext cx="360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D152B-6C26-9C5D-C002-EE8740DCB5E5}"/>
              </a:ext>
            </a:extLst>
          </p:cNvPr>
          <p:cNvCxnSpPr>
            <a:cxnSpLocks/>
          </p:cNvCxnSpPr>
          <p:nvPr/>
        </p:nvCxnSpPr>
        <p:spPr>
          <a:xfrm flipH="1">
            <a:off x="4432300" y="1943100"/>
            <a:ext cx="360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647BEA-F89F-4272-9DD6-0878033E1785}"/>
              </a:ext>
            </a:extLst>
          </p:cNvPr>
          <p:cNvCxnSpPr>
            <a:cxnSpLocks/>
          </p:cNvCxnSpPr>
          <p:nvPr/>
        </p:nvCxnSpPr>
        <p:spPr>
          <a:xfrm flipH="1">
            <a:off x="4432300" y="1866900"/>
            <a:ext cx="360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3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7FDB-22A2-0285-081E-3CB8999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4D55A-7C56-BB78-8FC1-D6226C113A73}"/>
              </a:ext>
            </a:extLst>
          </p:cNvPr>
          <p:cNvSpPr txBox="1">
            <a:spLocks/>
          </p:cNvSpPr>
          <p:nvPr/>
        </p:nvSpPr>
        <p:spPr>
          <a:xfrm>
            <a:off x="6731000" y="2392362"/>
            <a:ext cx="584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solidFill>
                  <a:srgbClr val="00B050"/>
                </a:solidFill>
              </a:rPr>
              <a:t>Persistent,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solidFill>
                  <a:srgbClr val="00B050"/>
                </a:solidFill>
              </a:rPr>
              <a:t>humble,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solidFill>
                  <a:srgbClr val="00B050"/>
                </a:solidFill>
              </a:rPr>
              <a:t>faith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solidFill>
                  <a:srgbClr val="00B050"/>
                </a:solidFill>
              </a:rPr>
              <a:t>in Jesus!</a:t>
            </a:r>
            <a:endParaRPr lang="en-AU" sz="6600" b="1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4E5B9B-E28C-91BE-FD9A-FDA774778974}"/>
              </a:ext>
            </a:extLst>
          </p:cNvPr>
          <p:cNvCxnSpPr/>
          <p:nvPr/>
        </p:nvCxnSpPr>
        <p:spPr>
          <a:xfrm>
            <a:off x="60960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66D1-251A-32E6-6A2C-747B07B590E5}"/>
              </a:ext>
            </a:extLst>
          </p:cNvPr>
          <p:cNvCxnSpPr/>
          <p:nvPr/>
        </p:nvCxnSpPr>
        <p:spPr>
          <a:xfrm>
            <a:off x="61722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D77FF0-1EB8-987B-4F41-2A111CD9FA53}"/>
              </a:ext>
            </a:extLst>
          </p:cNvPr>
          <p:cNvCxnSpPr/>
          <p:nvPr/>
        </p:nvCxnSpPr>
        <p:spPr>
          <a:xfrm>
            <a:off x="6248400" y="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F1B6B2-9519-4D82-2D12-DB50A8EB4C35}"/>
              </a:ext>
            </a:extLst>
          </p:cNvPr>
          <p:cNvCxnSpPr>
            <a:cxnSpLocks/>
          </p:cNvCxnSpPr>
          <p:nvPr/>
        </p:nvCxnSpPr>
        <p:spPr>
          <a:xfrm flipH="1">
            <a:off x="4432300" y="1790700"/>
            <a:ext cx="360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D152B-6C26-9C5D-C002-EE8740DCB5E5}"/>
              </a:ext>
            </a:extLst>
          </p:cNvPr>
          <p:cNvCxnSpPr>
            <a:cxnSpLocks/>
          </p:cNvCxnSpPr>
          <p:nvPr/>
        </p:nvCxnSpPr>
        <p:spPr>
          <a:xfrm flipH="1">
            <a:off x="4445000" y="1943100"/>
            <a:ext cx="360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647BEA-F89F-4272-9DD6-0878033E1785}"/>
              </a:ext>
            </a:extLst>
          </p:cNvPr>
          <p:cNvCxnSpPr>
            <a:cxnSpLocks/>
          </p:cNvCxnSpPr>
          <p:nvPr/>
        </p:nvCxnSpPr>
        <p:spPr>
          <a:xfrm flipH="1">
            <a:off x="4432300" y="1866900"/>
            <a:ext cx="360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Is Jesus Being Cruel When He Calls a Woman a 'Dog' In Mark 7:24? - Allen  Creek Community Church">
            <a:extLst>
              <a:ext uri="{FF2B5EF4-FFF2-40B4-BE49-F238E27FC236}">
                <a16:creationId xmlns:a16="http://schemas.microsoft.com/office/drawing/2014/main" id="{A7D983D6-2523-1015-CC8A-E18373E7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6" y="3358888"/>
            <a:ext cx="4700980" cy="31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BDC309-D949-2236-9EE6-B69AE94FFADC}"/>
              </a:ext>
            </a:extLst>
          </p:cNvPr>
          <p:cNvSpPr txBox="1"/>
          <p:nvPr/>
        </p:nvSpPr>
        <p:spPr>
          <a:xfrm>
            <a:off x="-609598" y="2041579"/>
            <a:ext cx="6286500" cy="96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4000" b="1" dirty="0">
                <a:solidFill>
                  <a:schemeClr val="accent2"/>
                </a:solidFill>
              </a:rPr>
              <a:t>The Gentile Woman</a:t>
            </a:r>
            <a:endParaRPr lang="en-A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7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F8C-FCB6-8956-B07C-356522A8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CDE6-6A24-CC16-1751-A0DFCB4B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338" name="Picture 2" descr="This Yorkie and Her Gorgeous Hair are Taking Instagram by Storm | Allure">
            <a:extLst>
              <a:ext uri="{FF2B5EF4-FFF2-40B4-BE49-F238E27FC236}">
                <a16:creationId xmlns:a16="http://schemas.microsoft.com/office/drawing/2014/main" id="{DCEF41B0-7336-F2DB-46C4-02757691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8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9F9A-4543-F85C-19F5-BD809F2E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0" y="1734994"/>
            <a:ext cx="1147572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b="1" dirty="0"/>
              <a:t>Thank you </a:t>
            </a:r>
            <a:r>
              <a:rPr lang="en-US" sz="3600" dirty="0"/>
              <a:t>for…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  waiting patiently until the kids return! 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Wingdings" panose="05000000000000000000" pitchFamily="2" charset="2"/>
              </a:rPr>
              <a:t>  taking responsibility of your children after the service.  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AU" sz="36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AU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93042C-1011-0623-9D87-F3E4E6D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8" y="409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Partnering with Parents </a:t>
            </a:r>
            <a:endParaRPr lang="en-A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5BEC3D6-8910-C1F2-4586-E25D6FEE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339783" y="193965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B7F60-F6BF-258A-5029-2FF2497AB02F}"/>
              </a:ext>
            </a:extLst>
          </p:cNvPr>
          <p:cNvSpPr/>
          <p:nvPr/>
        </p:nvSpPr>
        <p:spPr>
          <a:xfrm>
            <a:off x="454350" y="1072213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</p:spTree>
    <p:extLst>
      <p:ext uri="{BB962C8B-B14F-4D97-AF65-F5344CB8AC3E}">
        <p14:creationId xmlns:p14="http://schemas.microsoft.com/office/powerpoint/2010/main" val="355246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9F9A-4543-F85C-19F5-BD809F2E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0" y="1734994"/>
            <a:ext cx="11475720" cy="512300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b="1" dirty="0"/>
              <a:t>Thank you </a:t>
            </a:r>
            <a:r>
              <a:rPr lang="en-US" sz="3600" dirty="0"/>
              <a:t>for…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  waiting patiently until the kids return! 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Wingdings" panose="05000000000000000000" pitchFamily="2" charset="2"/>
              </a:rPr>
              <a:t>  taking responsibility of your children after the service.  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Wingdings" panose="05000000000000000000" pitchFamily="2" charset="2"/>
              </a:rPr>
              <a:t>  working through any take-home goodies the kids get.  </a:t>
            </a:r>
            <a:endParaRPr lang="en-AU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93042C-1011-0623-9D87-F3E4E6D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8" y="409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Partnering with Parents </a:t>
            </a:r>
            <a:endParaRPr lang="en-A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5BEC3D6-8910-C1F2-4586-E25D6FEE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339783" y="193965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B7F60-F6BF-258A-5029-2FF2497AB02F}"/>
              </a:ext>
            </a:extLst>
          </p:cNvPr>
          <p:cNvSpPr/>
          <p:nvPr/>
        </p:nvSpPr>
        <p:spPr>
          <a:xfrm>
            <a:off x="454350" y="1072213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</p:spTree>
    <p:extLst>
      <p:ext uri="{BB962C8B-B14F-4D97-AF65-F5344CB8AC3E}">
        <p14:creationId xmlns:p14="http://schemas.microsoft.com/office/powerpoint/2010/main" val="247951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9F9A-4543-F85C-19F5-BD809F2E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0" y="1734994"/>
            <a:ext cx="11475720" cy="512300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Thank you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for…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  waiting patiently until the kids return! 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taking responsibility of your children after the service.  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working through any take-home goodies the kids get.  </a:t>
            </a:r>
            <a:endParaRPr lang="en-AU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93042C-1011-0623-9D87-F3E4E6D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8" y="409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Partnering with Parents </a:t>
            </a:r>
            <a:endParaRPr lang="en-A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5BEC3D6-8910-C1F2-4586-E25D6FEE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339783" y="193965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B7F60-F6BF-258A-5029-2FF2497AB02F}"/>
              </a:ext>
            </a:extLst>
          </p:cNvPr>
          <p:cNvSpPr/>
          <p:nvPr/>
        </p:nvSpPr>
        <p:spPr>
          <a:xfrm>
            <a:off x="454350" y="1072213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659A0-08F5-7C59-12BB-D1BAF8A0C326}"/>
              </a:ext>
            </a:extLst>
          </p:cNvPr>
          <p:cNvSpPr/>
          <p:nvPr/>
        </p:nvSpPr>
        <p:spPr>
          <a:xfrm rot="21123789">
            <a:off x="1285770" y="1529436"/>
            <a:ext cx="9999853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Helping children </a:t>
            </a:r>
            <a:br>
              <a:rPr lang="en-US" sz="115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</a:br>
            <a:r>
              <a:rPr lang="en-US" sz="115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follow Jesus </a:t>
            </a:r>
            <a:br>
              <a:rPr lang="en-US" sz="115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</a:br>
            <a:r>
              <a:rPr lang="en-US" sz="115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for life!</a:t>
            </a:r>
          </a:p>
        </p:txBody>
      </p:sp>
    </p:spTree>
    <p:extLst>
      <p:ext uri="{BB962C8B-B14F-4D97-AF65-F5344CB8AC3E}">
        <p14:creationId xmlns:p14="http://schemas.microsoft.com/office/powerpoint/2010/main" val="144704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8A33-3158-B00F-956B-D2CB72E1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772900" cy="1325563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+mn-lt"/>
              </a:rPr>
              <a:t>People who meet Jesus…</a:t>
            </a:r>
            <a:endParaRPr lang="en-AU" sz="8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2330DD-E809-3C3D-480B-8726D6BD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9763183" y="5383794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D9EBEA-5767-9E15-7FB1-FD090BC0AC44}"/>
              </a:ext>
            </a:extLst>
          </p:cNvPr>
          <p:cNvSpPr/>
          <p:nvPr/>
        </p:nvSpPr>
        <p:spPr>
          <a:xfrm>
            <a:off x="9877750" y="6262042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F8A94B-287C-D09D-9454-A65FCEB8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02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8A33-3158-B00F-956B-D2CB72E1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772900" cy="1325563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+mn-lt"/>
              </a:rPr>
              <a:t>People who meet Jesus…</a:t>
            </a:r>
            <a:endParaRPr lang="en-AU" sz="8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80871-C51F-D3CB-11F2-81B634EBEF8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354780">
            <a:off x="1970364" y="1634129"/>
            <a:ext cx="7870273" cy="49497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4400" b="1" dirty="0">
                <a:solidFill>
                  <a:srgbClr val="0070C0"/>
                </a:solidFill>
              </a:rPr>
              <a:t>10 Lepers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4400" b="1" dirty="0">
                <a:solidFill>
                  <a:srgbClr val="C00000"/>
                </a:solidFill>
              </a:rPr>
              <a:t>Deaf and Mute man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en-US" sz="4400" b="1" dirty="0">
                <a:solidFill>
                  <a:srgbClr val="00B050"/>
                </a:solidFill>
              </a:rPr>
              <a:t>Widow from Nain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4400" b="1" dirty="0">
                <a:solidFill>
                  <a:schemeClr val="accent2"/>
                </a:solidFill>
              </a:rPr>
              <a:t>Gentile Woman</a:t>
            </a:r>
            <a:endParaRPr lang="en-AU" sz="4400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2330DD-E809-3C3D-480B-8726D6BD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/>
          <a:stretch/>
        </p:blipFill>
        <p:spPr bwMode="auto">
          <a:xfrm>
            <a:off x="9763183" y="5383794"/>
            <a:ext cx="2193775" cy="97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D9EBEA-5767-9E15-7FB1-FD090BC0AC44}"/>
              </a:ext>
            </a:extLst>
          </p:cNvPr>
          <p:cNvSpPr/>
          <p:nvPr/>
        </p:nvSpPr>
        <p:spPr>
          <a:xfrm>
            <a:off x="9877750" y="6262042"/>
            <a:ext cx="1964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at Church</a:t>
            </a:r>
          </a:p>
        </p:txBody>
      </p:sp>
    </p:spTree>
    <p:extLst>
      <p:ext uri="{BB962C8B-B14F-4D97-AF65-F5344CB8AC3E}">
        <p14:creationId xmlns:p14="http://schemas.microsoft.com/office/powerpoint/2010/main" val="397181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F121-4E9F-79D6-34E6-F19761626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7FBA1-7BF6-16E4-7D07-809471CD3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8" name="Picture 4" descr="30 Dog Breeds That Have the Cutest Puppies | Daily Paws">
            <a:extLst>
              <a:ext uri="{FF2B5EF4-FFF2-40B4-BE49-F238E27FC236}">
                <a16:creationId xmlns:a16="http://schemas.microsoft.com/office/drawing/2014/main" id="{D3CD906B-1E4C-B297-3F29-8633CD496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8"/>
          <a:stretch/>
        </p:blipFill>
        <p:spPr bwMode="auto">
          <a:xfrm>
            <a:off x="1901825" y="0"/>
            <a:ext cx="8431997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9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336</Words>
  <Application>Microsoft Office PowerPoint</Application>
  <PresentationFormat>Widescreen</PresentationFormat>
  <Paragraphs>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system-ui</vt:lpstr>
      <vt:lpstr>Wingdings</vt:lpstr>
      <vt:lpstr>Office Theme</vt:lpstr>
      <vt:lpstr>Partnering with Parents </vt:lpstr>
      <vt:lpstr>Partnering with Parents </vt:lpstr>
      <vt:lpstr>Partnering with Parents </vt:lpstr>
      <vt:lpstr>Partnering with Parents </vt:lpstr>
      <vt:lpstr>Partnering with Parents </vt:lpstr>
      <vt:lpstr>Partnering with Parents </vt:lpstr>
      <vt:lpstr>People who meet Jesus…</vt:lpstr>
      <vt:lpstr>People who meet Jesus…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“Even the dogs eat the crumbs  that fall from their master’s table”</vt:lpstr>
      <vt:lpstr>PowerPoint Presentation</vt:lpstr>
      <vt:lpstr>It doesn’t matter who you are, or what your background is, God loves you,  all that matters is having faith in Jesus!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 Evans</dc:creator>
  <cp:lastModifiedBy>Phill Evans</cp:lastModifiedBy>
  <cp:revision>1</cp:revision>
  <dcterms:created xsi:type="dcterms:W3CDTF">2022-11-12T01:36:44Z</dcterms:created>
  <dcterms:modified xsi:type="dcterms:W3CDTF">2022-11-12T04:15:08Z</dcterms:modified>
</cp:coreProperties>
</file>